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42e3f66e3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0a4ad80dc4fe7"/>
  </p:sldMasterIdLst>
  <p:sldIdLst>
    <p:sldId xmlns:r="http://schemas.openxmlformats.org/officeDocument/2006/relationships" id="256" r:id="R83314944edb94900"/>
    <p:sldId xmlns:r="http://schemas.openxmlformats.org/officeDocument/2006/relationships" id="257" r:id="R2942e4a63f0c48e9"/>
    <p:sldId xmlns:r="http://schemas.openxmlformats.org/officeDocument/2006/relationships" id="258" r:id="R33ea04d0bcf74c1a"/>
    <p:sldId xmlns:r="http://schemas.openxmlformats.org/officeDocument/2006/relationships" id="259" r:id="R61f144d0cbd144d0"/>
    <p:sldId xmlns:r="http://schemas.openxmlformats.org/officeDocument/2006/relationships" id="260" r:id="R7bb9acc239264d78"/>
    <p:sldId xmlns:r="http://schemas.openxmlformats.org/officeDocument/2006/relationships" id="261" r:id="R9ec4428899ff4a77"/>
    <p:sldId xmlns:r="http://schemas.openxmlformats.org/officeDocument/2006/relationships" id="262" r:id="R78209a0c5ff4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0a4ad80dc4fe7" /><Relationship Type="http://schemas.openxmlformats.org/officeDocument/2006/relationships/slide" Target="/ppt/slides/slide1.xml" Id="R83314944edb94900" /><Relationship Type="http://schemas.openxmlformats.org/officeDocument/2006/relationships/slide" Target="/ppt/slides/slide2.xml" Id="R2942e4a63f0c48e9" /><Relationship Type="http://schemas.openxmlformats.org/officeDocument/2006/relationships/slide" Target="/ppt/slides/slide3.xml" Id="R33ea04d0bcf74c1a" /><Relationship Type="http://schemas.openxmlformats.org/officeDocument/2006/relationships/slide" Target="/ppt/slides/slide4.xml" Id="R61f144d0cbd144d0" /><Relationship Type="http://schemas.openxmlformats.org/officeDocument/2006/relationships/slide" Target="/ppt/slides/slide5.xml" Id="R7bb9acc239264d78" /><Relationship Type="http://schemas.openxmlformats.org/officeDocument/2006/relationships/slide" Target="/ppt/slides/slide6.xml" Id="R9ec4428899ff4a77" /><Relationship Type="http://schemas.openxmlformats.org/officeDocument/2006/relationships/slide" Target="/ppt/slides/slide7.xml" Id="R78209a0c5ff4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6e47bfb02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c77ca4d24fe0" /><Relationship Type="http://schemas.openxmlformats.org/officeDocument/2006/relationships/theme" Target="/ppt/slideMasters/theme/theme1.xml" Id="R889dbff534b2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0c77ca4d2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5ebc0ec92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01238aff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20b7cab6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d81749ce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53aa2bf6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f647b9774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788b30598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