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9f9861dec3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5460204824a59"/>
  </p:sldMasterIdLst>
  <p:sldIdLst>
    <p:sldId xmlns:r="http://schemas.openxmlformats.org/officeDocument/2006/relationships" id="256" r:id="Reed987cd80564de6"/>
    <p:sldId xmlns:r="http://schemas.openxmlformats.org/officeDocument/2006/relationships" id="257" r:id="Rfb988623e1eb49d6"/>
    <p:sldId xmlns:r="http://schemas.openxmlformats.org/officeDocument/2006/relationships" id="258" r:id="R197030038ad34f92"/>
    <p:sldId xmlns:r="http://schemas.openxmlformats.org/officeDocument/2006/relationships" id="259" r:id="R418e637c44bb47c6"/>
    <p:sldId xmlns:r="http://schemas.openxmlformats.org/officeDocument/2006/relationships" id="260" r:id="R2b8bd1533a334207"/>
    <p:sldId xmlns:r="http://schemas.openxmlformats.org/officeDocument/2006/relationships" id="261" r:id="R2317f079a770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5460204824a59" /><Relationship Type="http://schemas.openxmlformats.org/officeDocument/2006/relationships/slide" Target="/ppt/slides/slide1.xml" Id="Reed987cd80564de6" /><Relationship Type="http://schemas.openxmlformats.org/officeDocument/2006/relationships/slide" Target="/ppt/slides/slide2.xml" Id="Rfb988623e1eb49d6" /><Relationship Type="http://schemas.openxmlformats.org/officeDocument/2006/relationships/slide" Target="/ppt/slides/slide3.xml" Id="R197030038ad34f92" /><Relationship Type="http://schemas.openxmlformats.org/officeDocument/2006/relationships/slide" Target="/ppt/slides/slide4.xml" Id="R418e637c44bb47c6" /><Relationship Type="http://schemas.openxmlformats.org/officeDocument/2006/relationships/slide" Target="/ppt/slides/slide5.xml" Id="R2b8bd1533a334207" /><Relationship Type="http://schemas.openxmlformats.org/officeDocument/2006/relationships/slide" Target="/ppt/slides/slide6.xml" Id="R2317f079a770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97778296c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16eeda9e84088" /><Relationship Type="http://schemas.openxmlformats.org/officeDocument/2006/relationships/theme" Target="/ppt/slideMasters/theme/theme1.xml" Id="R807ed8ca72c7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616eeda9e840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3d28c5be0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62914208b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21d59a3ae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67d76a146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23cc4f4c0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318448362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