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7152d7ea1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6d8dd29b04895"/>
  </p:sldMasterIdLst>
  <p:sldIdLst>
    <p:sldId xmlns:r="http://schemas.openxmlformats.org/officeDocument/2006/relationships" id="256" r:id="R1671a7f75e1049e0"/>
    <p:sldId xmlns:r="http://schemas.openxmlformats.org/officeDocument/2006/relationships" id="257" r:id="R97a794fe4328474c"/>
    <p:sldId xmlns:r="http://schemas.openxmlformats.org/officeDocument/2006/relationships" id="258" r:id="R72fad79862aa4225"/>
    <p:sldId xmlns:r="http://schemas.openxmlformats.org/officeDocument/2006/relationships" id="259" r:id="R298b8dfda6d04e45"/>
    <p:sldId xmlns:r="http://schemas.openxmlformats.org/officeDocument/2006/relationships" id="260" r:id="Rbb55e55a3f7345ca"/>
    <p:sldId xmlns:r="http://schemas.openxmlformats.org/officeDocument/2006/relationships" id="261" r:id="R0696d5b407d24486"/>
    <p:sldId xmlns:r="http://schemas.openxmlformats.org/officeDocument/2006/relationships" id="262" r:id="Rd60d8b64a159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6d8dd29b04895" /><Relationship Type="http://schemas.openxmlformats.org/officeDocument/2006/relationships/slide" Target="/ppt/slides/slide1.xml" Id="R1671a7f75e1049e0" /><Relationship Type="http://schemas.openxmlformats.org/officeDocument/2006/relationships/slide" Target="/ppt/slides/slide2.xml" Id="R97a794fe4328474c" /><Relationship Type="http://schemas.openxmlformats.org/officeDocument/2006/relationships/slide" Target="/ppt/slides/slide3.xml" Id="R72fad79862aa4225" /><Relationship Type="http://schemas.openxmlformats.org/officeDocument/2006/relationships/slide" Target="/ppt/slides/slide4.xml" Id="R298b8dfda6d04e45" /><Relationship Type="http://schemas.openxmlformats.org/officeDocument/2006/relationships/slide" Target="/ppt/slides/slide5.xml" Id="Rbb55e55a3f7345ca" /><Relationship Type="http://schemas.openxmlformats.org/officeDocument/2006/relationships/slide" Target="/ppt/slides/slide6.xml" Id="R0696d5b407d24486" /><Relationship Type="http://schemas.openxmlformats.org/officeDocument/2006/relationships/slide" Target="/ppt/slides/slide7.xml" Id="Rd60d8b64a159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70da2644d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95035f0054a04" /><Relationship Type="http://schemas.openxmlformats.org/officeDocument/2006/relationships/theme" Target="/ppt/slideMasters/theme/theme1.xml" Id="Recaeb092daca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95035f005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14b9c7af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1a3a49982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b57619be9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908cbbf2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227c4924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2c28c9a9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938fad86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INDUSTRI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253 919 004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645 561 591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