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c132ef9e1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b3a0c05304b68"/>
  </p:sldMasterIdLst>
  <p:sldIdLst>
    <p:sldId xmlns:r="http://schemas.openxmlformats.org/officeDocument/2006/relationships" id="256" r:id="R7c2fdfcab352479d"/>
    <p:sldId xmlns:r="http://schemas.openxmlformats.org/officeDocument/2006/relationships" id="257" r:id="Rdde25a875d584238"/>
    <p:sldId xmlns:r="http://schemas.openxmlformats.org/officeDocument/2006/relationships" id="258" r:id="Rc435801ee1a4403f"/>
    <p:sldId xmlns:r="http://schemas.openxmlformats.org/officeDocument/2006/relationships" id="259" r:id="R826ff8ee67fe4224"/>
    <p:sldId xmlns:r="http://schemas.openxmlformats.org/officeDocument/2006/relationships" id="260" r:id="Rc3f773d9acba4f35"/>
    <p:sldId xmlns:r="http://schemas.openxmlformats.org/officeDocument/2006/relationships" id="261" r:id="R8a9a9b2c06fb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b3a0c05304b68" /><Relationship Type="http://schemas.openxmlformats.org/officeDocument/2006/relationships/slide" Target="/ppt/slides/slide1.xml" Id="R7c2fdfcab352479d" /><Relationship Type="http://schemas.openxmlformats.org/officeDocument/2006/relationships/slide" Target="/ppt/slides/slide2.xml" Id="Rdde25a875d584238" /><Relationship Type="http://schemas.openxmlformats.org/officeDocument/2006/relationships/slide" Target="/ppt/slides/slide3.xml" Id="Rc435801ee1a4403f" /><Relationship Type="http://schemas.openxmlformats.org/officeDocument/2006/relationships/slide" Target="/ppt/slides/slide4.xml" Id="R826ff8ee67fe4224" /><Relationship Type="http://schemas.openxmlformats.org/officeDocument/2006/relationships/slide" Target="/ppt/slides/slide5.xml" Id="Rc3f773d9acba4f35" /><Relationship Type="http://schemas.openxmlformats.org/officeDocument/2006/relationships/slide" Target="/ppt/slides/slide6.xml" Id="R8a9a9b2c06fb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568a33372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2bafd8f74f65" /><Relationship Type="http://schemas.openxmlformats.org/officeDocument/2006/relationships/theme" Target="/ppt/slideMasters/theme/theme1.xml" Id="R76f1bd011533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72bafd8f7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b90d2bf3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a63b2f19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e2624a7d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a48f14c5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9b439b2c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9c593366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