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f3b92c70b948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eae7822bc4944"/>
  </p:sldMasterIdLst>
  <p:sldIdLst>
    <p:sldId xmlns:r="http://schemas.openxmlformats.org/officeDocument/2006/relationships" id="256" r:id="R38acc2dd86bc4f9a"/>
    <p:sldId xmlns:r="http://schemas.openxmlformats.org/officeDocument/2006/relationships" id="257" r:id="R8adfe3d4e6744921"/>
    <p:sldId xmlns:r="http://schemas.openxmlformats.org/officeDocument/2006/relationships" id="258" r:id="R970bd4b341724e90"/>
    <p:sldId xmlns:r="http://schemas.openxmlformats.org/officeDocument/2006/relationships" id="259" r:id="Rcf06a7bee6524830"/>
    <p:sldId xmlns:r="http://schemas.openxmlformats.org/officeDocument/2006/relationships" id="260" r:id="Ref9febc55447408e"/>
    <p:sldId xmlns:r="http://schemas.openxmlformats.org/officeDocument/2006/relationships" id="261" r:id="Rc44ca3b24e0c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eae7822bc4944" /><Relationship Type="http://schemas.openxmlformats.org/officeDocument/2006/relationships/slide" Target="/ppt/slides/slide1.xml" Id="R38acc2dd86bc4f9a" /><Relationship Type="http://schemas.openxmlformats.org/officeDocument/2006/relationships/slide" Target="/ppt/slides/slide2.xml" Id="R8adfe3d4e6744921" /><Relationship Type="http://schemas.openxmlformats.org/officeDocument/2006/relationships/slide" Target="/ppt/slides/slide3.xml" Id="R970bd4b341724e90" /><Relationship Type="http://schemas.openxmlformats.org/officeDocument/2006/relationships/slide" Target="/ppt/slides/slide4.xml" Id="Rcf06a7bee6524830" /><Relationship Type="http://schemas.openxmlformats.org/officeDocument/2006/relationships/slide" Target="/ppt/slides/slide5.xml" Id="Ref9febc55447408e" /><Relationship Type="http://schemas.openxmlformats.org/officeDocument/2006/relationships/slide" Target="/ppt/slides/slide6.xml" Id="Rc44ca3b24e0c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ed7135c584c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0516dee134ef3" /><Relationship Type="http://schemas.openxmlformats.org/officeDocument/2006/relationships/theme" Target="/ppt/slideMasters/theme/theme1.xml" Id="R64c328333cd2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0516dee134e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6c2fecd5a4c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727e0908948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cb5c40038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a7ce404da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05ce510dd42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9c236449b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