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696c60d1c2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3025791d34b5d"/>
  </p:sldMasterIdLst>
  <p:sldIdLst>
    <p:sldId xmlns:r="http://schemas.openxmlformats.org/officeDocument/2006/relationships" id="256" r:id="R66fe3285fc0f4af7"/>
    <p:sldId xmlns:r="http://schemas.openxmlformats.org/officeDocument/2006/relationships" id="257" r:id="Rba456594dbca4b86"/>
    <p:sldId xmlns:r="http://schemas.openxmlformats.org/officeDocument/2006/relationships" id="258" r:id="Rae0a78ecc225416c"/>
    <p:sldId xmlns:r="http://schemas.openxmlformats.org/officeDocument/2006/relationships" id="259" r:id="Rab3bc923198d4f78"/>
    <p:sldId xmlns:r="http://schemas.openxmlformats.org/officeDocument/2006/relationships" id="260" r:id="R4caf296003eb42b0"/>
    <p:sldId xmlns:r="http://schemas.openxmlformats.org/officeDocument/2006/relationships" id="261" r:id="R5ee705f5eea6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3025791d34b5d" /><Relationship Type="http://schemas.openxmlformats.org/officeDocument/2006/relationships/slide" Target="/ppt/slides/slide1.xml" Id="R66fe3285fc0f4af7" /><Relationship Type="http://schemas.openxmlformats.org/officeDocument/2006/relationships/slide" Target="/ppt/slides/slide2.xml" Id="Rba456594dbca4b86" /><Relationship Type="http://schemas.openxmlformats.org/officeDocument/2006/relationships/slide" Target="/ppt/slides/slide3.xml" Id="Rae0a78ecc225416c" /><Relationship Type="http://schemas.openxmlformats.org/officeDocument/2006/relationships/slide" Target="/ppt/slides/slide4.xml" Id="Rab3bc923198d4f78" /><Relationship Type="http://schemas.openxmlformats.org/officeDocument/2006/relationships/slide" Target="/ppt/slides/slide5.xml" Id="R4caf296003eb42b0" /><Relationship Type="http://schemas.openxmlformats.org/officeDocument/2006/relationships/slide" Target="/ppt/slides/slide6.xml" Id="R5ee705f5eea6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5afb650c448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e1be657464a2e" /><Relationship Type="http://schemas.openxmlformats.org/officeDocument/2006/relationships/theme" Target="/ppt/slideMasters/theme/theme1.xml" Id="Ref8c6a7fdbae46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e1be657464a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9e9850f4a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48571b22544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02f23eeed49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709c422ff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5c16d1282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e10a0a03d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STUDENTSAMSKIPNADEN I VOLDA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STUDENTSAMSKIPNADEN I VOLDA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60 838 794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105 318 354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312 984 638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6103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52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950 948 728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