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4493056313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adb401ce043d8"/>
  </p:sldMasterIdLst>
  <p:sldIdLst>
    <p:sldId xmlns:r="http://schemas.openxmlformats.org/officeDocument/2006/relationships" id="256" r:id="R756b238b1ac34ee8"/>
    <p:sldId xmlns:r="http://schemas.openxmlformats.org/officeDocument/2006/relationships" id="257" r:id="Ra3486bfb7c87450c"/>
    <p:sldId xmlns:r="http://schemas.openxmlformats.org/officeDocument/2006/relationships" id="258" r:id="R2b4e7e89603e414c"/>
    <p:sldId xmlns:r="http://schemas.openxmlformats.org/officeDocument/2006/relationships" id="259" r:id="R22f5d6896e33460f"/>
    <p:sldId xmlns:r="http://schemas.openxmlformats.org/officeDocument/2006/relationships" id="260" r:id="R2eaf50995e83447d"/>
    <p:sldId xmlns:r="http://schemas.openxmlformats.org/officeDocument/2006/relationships" id="261" r:id="Rfa2f519f5b66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adb401ce043d8" /><Relationship Type="http://schemas.openxmlformats.org/officeDocument/2006/relationships/slide" Target="/ppt/slides/slide1.xml" Id="R756b238b1ac34ee8" /><Relationship Type="http://schemas.openxmlformats.org/officeDocument/2006/relationships/slide" Target="/ppt/slides/slide2.xml" Id="Ra3486bfb7c87450c" /><Relationship Type="http://schemas.openxmlformats.org/officeDocument/2006/relationships/slide" Target="/ppt/slides/slide3.xml" Id="R2b4e7e89603e414c" /><Relationship Type="http://schemas.openxmlformats.org/officeDocument/2006/relationships/slide" Target="/ppt/slides/slide4.xml" Id="R22f5d6896e33460f" /><Relationship Type="http://schemas.openxmlformats.org/officeDocument/2006/relationships/slide" Target="/ppt/slides/slide5.xml" Id="R2eaf50995e83447d" /><Relationship Type="http://schemas.openxmlformats.org/officeDocument/2006/relationships/slide" Target="/ppt/slides/slide6.xml" Id="Rfa2f519f5b66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9da23c5d0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fcd80a6ce48ee" /><Relationship Type="http://schemas.openxmlformats.org/officeDocument/2006/relationships/theme" Target="/ppt/slideMasters/theme/theme1.xml" Id="Rabc6c2a8403f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fcd80a6ce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fa042be82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9a61652ef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0f09666ec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90da3369b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88de0a531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a8e02d2594d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STUDENTSAMSKIPNADEN I VOLDA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52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