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934c8c9a64b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02efd8a34437f"/>
  </p:sldMasterIdLst>
  <p:sldIdLst>
    <p:sldId xmlns:r="http://schemas.openxmlformats.org/officeDocument/2006/relationships" id="256" r:id="R920432cd336b4379"/>
    <p:sldId xmlns:r="http://schemas.openxmlformats.org/officeDocument/2006/relationships" id="257" r:id="R163f46bf3df041cd"/>
    <p:sldId xmlns:r="http://schemas.openxmlformats.org/officeDocument/2006/relationships" id="258" r:id="Rf5e75998203040e0"/>
    <p:sldId xmlns:r="http://schemas.openxmlformats.org/officeDocument/2006/relationships" id="259" r:id="R5743c1645056498b"/>
    <p:sldId xmlns:r="http://schemas.openxmlformats.org/officeDocument/2006/relationships" id="260" r:id="R8e8a46b44b41465b"/>
    <p:sldId xmlns:r="http://schemas.openxmlformats.org/officeDocument/2006/relationships" id="261" r:id="R15e34d5c28df4298"/>
    <p:sldId xmlns:r="http://schemas.openxmlformats.org/officeDocument/2006/relationships" id="262" r:id="R2aac6d9c2df3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02efd8a34437f" /><Relationship Type="http://schemas.openxmlformats.org/officeDocument/2006/relationships/slide" Target="/ppt/slides/slide1.xml" Id="R920432cd336b4379" /><Relationship Type="http://schemas.openxmlformats.org/officeDocument/2006/relationships/slide" Target="/ppt/slides/slide2.xml" Id="R163f46bf3df041cd" /><Relationship Type="http://schemas.openxmlformats.org/officeDocument/2006/relationships/slide" Target="/ppt/slides/slide3.xml" Id="Rf5e75998203040e0" /><Relationship Type="http://schemas.openxmlformats.org/officeDocument/2006/relationships/slide" Target="/ppt/slides/slide4.xml" Id="R5743c1645056498b" /><Relationship Type="http://schemas.openxmlformats.org/officeDocument/2006/relationships/slide" Target="/ppt/slides/slide5.xml" Id="R8e8a46b44b41465b" /><Relationship Type="http://schemas.openxmlformats.org/officeDocument/2006/relationships/slide" Target="/ppt/slides/slide6.xml" Id="R15e34d5c28df4298" /><Relationship Type="http://schemas.openxmlformats.org/officeDocument/2006/relationships/slide" Target="/ppt/slides/slide7.xml" Id="R2aac6d9c2df3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abf757f93d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f8bf451fa41dd" /><Relationship Type="http://schemas.openxmlformats.org/officeDocument/2006/relationships/theme" Target="/ppt/slideMasters/theme/theme1.xml" Id="R0f55c254e5c143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f8bf451fa41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c56f23db4b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647ad3ad84b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59486a3f1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a32837d274c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7060d77c41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2cfee3d9c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c9f7aeca0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GREFSEN VEDLIKEHOLD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VEDLIKEHOLD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3 886 428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−889 672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2 564 884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Bulls veg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98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950 902 957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GREFSEN VEDLIKEHOLD AS</a:t>
            </a:r>
          </a:p>
        </p:txBody>
      </p:sp>
    </p:spTree>
  </p:cSld>
  <p:clrMapOvr>
    <a:masterClrMapping xmlns:a="http://schemas.openxmlformats.org/drawingml/2006/main"/>
  </p:clrMapOvr>
</p:sld>
</file>