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2f1a0390de44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e78340493841ac"/>
  </p:sldMasterIdLst>
  <p:sldIdLst>
    <p:sldId xmlns:r="http://schemas.openxmlformats.org/officeDocument/2006/relationships" id="256" r:id="R1bd34450f3cc457b"/>
    <p:sldId xmlns:r="http://schemas.openxmlformats.org/officeDocument/2006/relationships" id="257" r:id="Rf7d079473aa24252"/>
    <p:sldId xmlns:r="http://schemas.openxmlformats.org/officeDocument/2006/relationships" id="258" r:id="Recf8876da5c74206"/>
    <p:sldId xmlns:r="http://schemas.openxmlformats.org/officeDocument/2006/relationships" id="259" r:id="Rbc4321b01f5049f0"/>
    <p:sldId xmlns:r="http://schemas.openxmlformats.org/officeDocument/2006/relationships" id="260" r:id="Rb13b4cd4edaf4caf"/>
    <p:sldId xmlns:r="http://schemas.openxmlformats.org/officeDocument/2006/relationships" id="261" r:id="Rbc07158d66b349dc"/>
    <p:sldId xmlns:r="http://schemas.openxmlformats.org/officeDocument/2006/relationships" id="262" r:id="Rffc1ec283bf84f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e78340493841ac" /><Relationship Type="http://schemas.openxmlformats.org/officeDocument/2006/relationships/slide" Target="/ppt/slides/slide1.xml" Id="R1bd34450f3cc457b" /><Relationship Type="http://schemas.openxmlformats.org/officeDocument/2006/relationships/slide" Target="/ppt/slides/slide2.xml" Id="Rf7d079473aa24252" /><Relationship Type="http://schemas.openxmlformats.org/officeDocument/2006/relationships/slide" Target="/ppt/slides/slide3.xml" Id="Recf8876da5c74206" /><Relationship Type="http://schemas.openxmlformats.org/officeDocument/2006/relationships/slide" Target="/ppt/slides/slide4.xml" Id="Rbc4321b01f5049f0" /><Relationship Type="http://schemas.openxmlformats.org/officeDocument/2006/relationships/slide" Target="/ppt/slides/slide5.xml" Id="Rb13b4cd4edaf4caf" /><Relationship Type="http://schemas.openxmlformats.org/officeDocument/2006/relationships/slide" Target="/ppt/slides/slide6.xml" Id="Rbc07158d66b349dc" /><Relationship Type="http://schemas.openxmlformats.org/officeDocument/2006/relationships/slide" Target="/ppt/slides/slide7.xml" Id="Rffc1ec283bf84f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da4cf659bf47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0f182672f4cdc" /><Relationship Type="http://schemas.openxmlformats.org/officeDocument/2006/relationships/theme" Target="/ppt/slideMasters/theme/theme1.xml" Id="R6a8552e5d30849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d0f182672f4c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d50b440fc48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426a3974947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95b277c4c4b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a676cf7ec48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e3879b45941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2a15338da42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bd9f4481847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HAKON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HAKON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HAKON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HAKON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HAKON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HAKON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6 992 968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6 935 276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7 035 491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36 105 605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36 134 032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HAKON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BITTE BERNER  –  47,7 %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PETTER ØSTBERG  –  28,3 %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ANNIE BERNER VON DER FEHR  –  13,1 %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JOACHIM BERNER  –  10,9 %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HAKON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Grottenveien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950 867 728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HAKON</a:t>
            </a:r>
          </a:p>
        </p:txBody>
      </p:sp>
    </p:spTree>
  </p:cSld>
  <p:clrMapOvr>
    <a:masterClrMapping xmlns:a="http://schemas.openxmlformats.org/drawingml/2006/main"/>
  </p:clrMapOvr>
</p:sld>
</file>