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b366a705194c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22b5110c91457b"/>
  </p:sldMasterIdLst>
  <p:sldIdLst>
    <p:sldId xmlns:r="http://schemas.openxmlformats.org/officeDocument/2006/relationships" id="256" r:id="R7b6b5ad25eb6473b"/>
    <p:sldId xmlns:r="http://schemas.openxmlformats.org/officeDocument/2006/relationships" id="257" r:id="R76c4676e4d664848"/>
    <p:sldId xmlns:r="http://schemas.openxmlformats.org/officeDocument/2006/relationships" id="258" r:id="Rfcea06d2bbcb4107"/>
    <p:sldId xmlns:r="http://schemas.openxmlformats.org/officeDocument/2006/relationships" id="259" r:id="Rb4dbd53c52ed42a1"/>
    <p:sldId xmlns:r="http://schemas.openxmlformats.org/officeDocument/2006/relationships" id="260" r:id="R8c64fb8a54c04654"/>
    <p:sldId xmlns:r="http://schemas.openxmlformats.org/officeDocument/2006/relationships" id="261" r:id="R96a42cf1a37f4f7a"/>
    <p:sldId xmlns:r="http://schemas.openxmlformats.org/officeDocument/2006/relationships" id="262" r:id="R0fcde886dd1f47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2b5110c91457b" /><Relationship Type="http://schemas.openxmlformats.org/officeDocument/2006/relationships/slide" Target="/ppt/slides/slide1.xml" Id="R7b6b5ad25eb6473b" /><Relationship Type="http://schemas.openxmlformats.org/officeDocument/2006/relationships/slide" Target="/ppt/slides/slide2.xml" Id="R76c4676e4d664848" /><Relationship Type="http://schemas.openxmlformats.org/officeDocument/2006/relationships/slide" Target="/ppt/slides/slide3.xml" Id="Rfcea06d2bbcb4107" /><Relationship Type="http://schemas.openxmlformats.org/officeDocument/2006/relationships/slide" Target="/ppt/slides/slide4.xml" Id="Rb4dbd53c52ed42a1" /><Relationship Type="http://schemas.openxmlformats.org/officeDocument/2006/relationships/slide" Target="/ppt/slides/slide5.xml" Id="R8c64fb8a54c04654" /><Relationship Type="http://schemas.openxmlformats.org/officeDocument/2006/relationships/slide" Target="/ppt/slides/slide6.xml" Id="R96a42cf1a37f4f7a" /><Relationship Type="http://schemas.openxmlformats.org/officeDocument/2006/relationships/slide" Target="/ppt/slides/slide7.xml" Id="R0fcde886dd1f47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e37150cc5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20962cad34094" /><Relationship Type="http://schemas.openxmlformats.org/officeDocument/2006/relationships/theme" Target="/ppt/slideMasters/theme/theme1.xml" Id="Rb0898dc90ce04b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20962cad340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dea3d0adc4a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f62d5f2fe41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6b46aaa77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cf9cbc0c6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3bbc4faf549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c4fa1d31746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48a0c25f46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FLIS &amp;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FLIS &amp; BAD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27 659 139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1 150 424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6 131 019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11 901 535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FLIS &amp; BAD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Husebysletta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28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950 847 808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FLIS &amp; BAD AS</a:t>
            </a:r>
          </a:p>
        </p:txBody>
      </p:sp>
    </p:spTree>
  </p:cSld>
  <p:clrMapOvr>
    <a:masterClrMapping xmlns:a="http://schemas.openxmlformats.org/drawingml/2006/main"/>
  </p:clrMapOvr>
</p:sld>
</file>