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6e7a05646ce48a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72461ae8e774e83"/>
  </p:sldMasterIdLst>
  <p:sldIdLst>
    <p:sldId xmlns:r="http://schemas.openxmlformats.org/officeDocument/2006/relationships" id="256" r:id="R311d02e10dc14845"/>
    <p:sldId xmlns:r="http://schemas.openxmlformats.org/officeDocument/2006/relationships" id="257" r:id="R4b82491b3a0a4c14"/>
    <p:sldId xmlns:r="http://schemas.openxmlformats.org/officeDocument/2006/relationships" id="258" r:id="R7384f53ffa494ee2"/>
    <p:sldId xmlns:r="http://schemas.openxmlformats.org/officeDocument/2006/relationships" id="259" r:id="Rf8f7b772c5f842f6"/>
    <p:sldId xmlns:r="http://schemas.openxmlformats.org/officeDocument/2006/relationships" id="260" r:id="R0a951c1ec0344d71"/>
    <p:sldId xmlns:r="http://schemas.openxmlformats.org/officeDocument/2006/relationships" id="261" r:id="Ra51dc7f4b0264c86"/>
    <p:sldId xmlns:r="http://schemas.openxmlformats.org/officeDocument/2006/relationships" id="262" r:id="Re1f48ba871e64a6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72461ae8e774e83" /><Relationship Type="http://schemas.openxmlformats.org/officeDocument/2006/relationships/slide" Target="/ppt/slides/slide1.xml" Id="R311d02e10dc14845" /><Relationship Type="http://schemas.openxmlformats.org/officeDocument/2006/relationships/slide" Target="/ppt/slides/slide2.xml" Id="R4b82491b3a0a4c14" /><Relationship Type="http://schemas.openxmlformats.org/officeDocument/2006/relationships/slide" Target="/ppt/slides/slide3.xml" Id="R7384f53ffa494ee2" /><Relationship Type="http://schemas.openxmlformats.org/officeDocument/2006/relationships/slide" Target="/ppt/slides/slide4.xml" Id="Rf8f7b772c5f842f6" /><Relationship Type="http://schemas.openxmlformats.org/officeDocument/2006/relationships/slide" Target="/ppt/slides/slide5.xml" Id="R0a951c1ec0344d71" /><Relationship Type="http://schemas.openxmlformats.org/officeDocument/2006/relationships/slide" Target="/ppt/slides/slide6.xml" Id="Ra51dc7f4b0264c86" /><Relationship Type="http://schemas.openxmlformats.org/officeDocument/2006/relationships/slide" Target="/ppt/slides/slide7.xml" Id="Re1f48ba871e64a6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c735c4153845f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dbe691237a4237" /><Relationship Type="http://schemas.openxmlformats.org/officeDocument/2006/relationships/theme" Target="/ppt/slideMasters/theme/theme1.xml" Id="R83452ef0a44046e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ddbe691237a423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4df2a2d816438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0ff3e599b146e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41fbd9606c467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4ff12cb9c9486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e0e0bf44714ee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56cf25d5aa418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e654275bd3404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VVS FINANS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VVS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VVS FINANS AS ble etablert [år] og holder til i Hagan.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VVS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VVS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VVS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20 984 664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2 528 990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2 019 388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8 309 208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14 536 166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VVS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ABRA INVEST AS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ABRA INVEST AS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VVS FINANS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Industriveien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1481 Hagan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950 836 792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VVS FINANS AS</a:t>
            </a:r>
          </a:p>
        </p:txBody>
      </p:sp>
    </p:spTree>
  </p:cSld>
  <p:clrMapOvr>
    <a:masterClrMapping xmlns:a="http://schemas.openxmlformats.org/drawingml/2006/main"/>
  </p:clrMapOvr>
</p:sld>
</file>