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f44a04a6f644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54efbc564a4531"/>
  </p:sldMasterIdLst>
  <p:sldIdLst>
    <p:sldId xmlns:r="http://schemas.openxmlformats.org/officeDocument/2006/relationships" id="256" r:id="R800949cb6da64b25"/>
    <p:sldId xmlns:r="http://schemas.openxmlformats.org/officeDocument/2006/relationships" id="257" r:id="Rd483adc909cc483d"/>
    <p:sldId xmlns:r="http://schemas.openxmlformats.org/officeDocument/2006/relationships" id="258" r:id="Ra0b45641f0a444e5"/>
    <p:sldId xmlns:r="http://schemas.openxmlformats.org/officeDocument/2006/relationships" id="259" r:id="R81972fe2c7b94081"/>
    <p:sldId xmlns:r="http://schemas.openxmlformats.org/officeDocument/2006/relationships" id="260" r:id="R7673d0a10e0348cf"/>
    <p:sldId xmlns:r="http://schemas.openxmlformats.org/officeDocument/2006/relationships" id="261" r:id="R1fc63241b1b04666"/>
    <p:sldId xmlns:r="http://schemas.openxmlformats.org/officeDocument/2006/relationships" id="262" r:id="R1b59f2d2fe8a41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54efbc564a4531" /><Relationship Type="http://schemas.openxmlformats.org/officeDocument/2006/relationships/slide" Target="/ppt/slides/slide1.xml" Id="R800949cb6da64b25" /><Relationship Type="http://schemas.openxmlformats.org/officeDocument/2006/relationships/slide" Target="/ppt/slides/slide2.xml" Id="Rd483adc909cc483d" /><Relationship Type="http://schemas.openxmlformats.org/officeDocument/2006/relationships/slide" Target="/ppt/slides/slide3.xml" Id="Ra0b45641f0a444e5" /><Relationship Type="http://schemas.openxmlformats.org/officeDocument/2006/relationships/slide" Target="/ppt/slides/slide4.xml" Id="R81972fe2c7b94081" /><Relationship Type="http://schemas.openxmlformats.org/officeDocument/2006/relationships/slide" Target="/ppt/slides/slide5.xml" Id="R7673d0a10e0348cf" /><Relationship Type="http://schemas.openxmlformats.org/officeDocument/2006/relationships/slide" Target="/ppt/slides/slide6.xml" Id="R1fc63241b1b04666" /><Relationship Type="http://schemas.openxmlformats.org/officeDocument/2006/relationships/slide" Target="/ppt/slides/slide7.xml" Id="R1b59f2d2fe8a41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cf9a88f4e4b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c36dad93d4b99" /><Relationship Type="http://schemas.openxmlformats.org/officeDocument/2006/relationships/theme" Target="/ppt/slideMasters/theme/theme1.xml" Id="R11143050725546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8c36dad93d4b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06b8a918740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7faac6d7b40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7b2ad4a9240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824e3f84f4b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9dc57a9654f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b01299de046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eb29460e045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REIDAR BREKKE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BREKKE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−779 790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1 254 674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21 955 118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21 956 937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BREKKE  –  32,4 %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BREKKE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OLAV BREKKE  –  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REIDAR BREKKE  –  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BREKKE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OLAV BREKKE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Sandsværveien 168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3615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73 10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950 788 216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BREKKE AS</a:t>
            </a:r>
          </a:p>
        </p:txBody>
      </p:sp>
    </p:spTree>
  </p:cSld>
  <p:clrMapOvr>
    <a:masterClrMapping xmlns:a="http://schemas.openxmlformats.org/drawingml/2006/main"/>
  </p:clrMapOvr>
</p:sld>
</file>