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005d67eff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9ace5a9f944fc"/>
  </p:sldMasterIdLst>
  <p:sldIdLst>
    <p:sldId xmlns:r="http://schemas.openxmlformats.org/officeDocument/2006/relationships" id="256" r:id="R64585285d0674c42"/>
    <p:sldId xmlns:r="http://schemas.openxmlformats.org/officeDocument/2006/relationships" id="257" r:id="R47a0dc03d26e4c17"/>
    <p:sldId xmlns:r="http://schemas.openxmlformats.org/officeDocument/2006/relationships" id="258" r:id="Reb8941e2e3674eec"/>
    <p:sldId xmlns:r="http://schemas.openxmlformats.org/officeDocument/2006/relationships" id="259" r:id="Rcc3240bd509f453e"/>
    <p:sldId xmlns:r="http://schemas.openxmlformats.org/officeDocument/2006/relationships" id="260" r:id="R61dd4eeee5ac4a77"/>
    <p:sldId xmlns:r="http://schemas.openxmlformats.org/officeDocument/2006/relationships" id="261" r:id="Rfaf708063cbe4daf"/>
    <p:sldId xmlns:r="http://schemas.openxmlformats.org/officeDocument/2006/relationships" id="262" r:id="R56a05e3f2431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9ace5a9f944fc" /><Relationship Type="http://schemas.openxmlformats.org/officeDocument/2006/relationships/slide" Target="/ppt/slides/slide1.xml" Id="R64585285d0674c42" /><Relationship Type="http://schemas.openxmlformats.org/officeDocument/2006/relationships/slide" Target="/ppt/slides/slide2.xml" Id="R47a0dc03d26e4c17" /><Relationship Type="http://schemas.openxmlformats.org/officeDocument/2006/relationships/slide" Target="/ppt/slides/slide3.xml" Id="Reb8941e2e3674eec" /><Relationship Type="http://schemas.openxmlformats.org/officeDocument/2006/relationships/slide" Target="/ppt/slides/slide4.xml" Id="Rcc3240bd509f453e" /><Relationship Type="http://schemas.openxmlformats.org/officeDocument/2006/relationships/slide" Target="/ppt/slides/slide5.xml" Id="R61dd4eeee5ac4a77" /><Relationship Type="http://schemas.openxmlformats.org/officeDocument/2006/relationships/slide" Target="/ppt/slides/slide6.xml" Id="Rfaf708063cbe4daf" /><Relationship Type="http://schemas.openxmlformats.org/officeDocument/2006/relationships/slide" Target="/ppt/slides/slide7.xml" Id="R56a05e3f2431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eb0c47f8648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660f6e423458b" /><Relationship Type="http://schemas.openxmlformats.org/officeDocument/2006/relationships/theme" Target="/ppt/slideMasters/theme/theme1.xml" Id="Rc6ae78c6ec07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660f6e423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2b5684ca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09e88d19a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cd4d1f6f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7c550a91642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de557901f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3f1e05e543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9ac3750c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−2 474 820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8 145 725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8 430 446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PETTER MARKUS  –  70,1 %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MARKUS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MARKUS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iFront Økonomi AS, Elvarheimgata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950 783 346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MARKUS AS</a:t>
            </a:r>
          </a:p>
        </p:txBody>
      </p:sp>
    </p:spTree>
  </p:cSld>
  <p:clrMapOvr>
    <a:masterClrMapping xmlns:a="http://schemas.openxmlformats.org/drawingml/2006/main"/>
  </p:clrMapOvr>
</p:sld>
</file>