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6a8c922bd0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bde5eaf554142"/>
  </p:sldMasterIdLst>
  <p:sldIdLst>
    <p:sldId xmlns:r="http://schemas.openxmlformats.org/officeDocument/2006/relationships" id="256" r:id="R71ef4b15ec584b43"/>
    <p:sldId xmlns:r="http://schemas.openxmlformats.org/officeDocument/2006/relationships" id="257" r:id="R2094badec6b44a93"/>
    <p:sldId xmlns:r="http://schemas.openxmlformats.org/officeDocument/2006/relationships" id="258" r:id="R8d6c732876f048c2"/>
    <p:sldId xmlns:r="http://schemas.openxmlformats.org/officeDocument/2006/relationships" id="259" r:id="R39e7f0cb6ba846c0"/>
    <p:sldId xmlns:r="http://schemas.openxmlformats.org/officeDocument/2006/relationships" id="260" r:id="Re80ab493f3f74399"/>
    <p:sldId xmlns:r="http://schemas.openxmlformats.org/officeDocument/2006/relationships" id="261" r:id="Rbfabdb10599c4c35"/>
    <p:sldId xmlns:r="http://schemas.openxmlformats.org/officeDocument/2006/relationships" id="262" r:id="R3d9a42a6e445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bde5eaf554142" /><Relationship Type="http://schemas.openxmlformats.org/officeDocument/2006/relationships/slide" Target="/ppt/slides/slide1.xml" Id="R71ef4b15ec584b43" /><Relationship Type="http://schemas.openxmlformats.org/officeDocument/2006/relationships/slide" Target="/ppt/slides/slide2.xml" Id="R2094badec6b44a93" /><Relationship Type="http://schemas.openxmlformats.org/officeDocument/2006/relationships/slide" Target="/ppt/slides/slide3.xml" Id="R8d6c732876f048c2" /><Relationship Type="http://schemas.openxmlformats.org/officeDocument/2006/relationships/slide" Target="/ppt/slides/slide4.xml" Id="R39e7f0cb6ba846c0" /><Relationship Type="http://schemas.openxmlformats.org/officeDocument/2006/relationships/slide" Target="/ppt/slides/slide5.xml" Id="Re80ab493f3f74399" /><Relationship Type="http://schemas.openxmlformats.org/officeDocument/2006/relationships/slide" Target="/ppt/slides/slide6.xml" Id="Rbfabdb10599c4c35" /><Relationship Type="http://schemas.openxmlformats.org/officeDocument/2006/relationships/slide" Target="/ppt/slides/slide7.xml" Id="R3d9a42a6e445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676a7fa2a40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a76b69f1c4622" /><Relationship Type="http://schemas.openxmlformats.org/officeDocument/2006/relationships/theme" Target="/ppt/slideMasters/theme/theme1.xml" Id="R72e52525be58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2a76b69f1c46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f26c8d915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3727a82e5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61810e41b4b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4298a4115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9cfcb3eea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fb4d494484c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4ba7b96e142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HYTTEBYGG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HYTTEBYGG AS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12 125 126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29 540 242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41 830 113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Vestbygda 211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71 48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950 724 757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HYTTEBYGG AS</a:t>
            </a:r>
          </a:p>
        </p:txBody>
      </p:sp>
    </p:spTree>
  </p:cSld>
  <p:clrMapOvr>
    <a:masterClrMapping xmlns:a="http://schemas.openxmlformats.org/drawingml/2006/main"/>
  </p:clrMapOvr>
</p:sld>
</file>