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db89dd28d1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a788f14dcd4f1a"/>
  </p:sldMasterIdLst>
  <p:sldIdLst>
    <p:sldId xmlns:r="http://schemas.openxmlformats.org/officeDocument/2006/relationships" id="256" r:id="Re0d076845ec74568"/>
    <p:sldId xmlns:r="http://schemas.openxmlformats.org/officeDocument/2006/relationships" id="257" r:id="Rebc11d58ab1643af"/>
    <p:sldId xmlns:r="http://schemas.openxmlformats.org/officeDocument/2006/relationships" id="258" r:id="R312e4ed0e4a3467e"/>
    <p:sldId xmlns:r="http://schemas.openxmlformats.org/officeDocument/2006/relationships" id="259" r:id="R71796b2c4830478d"/>
    <p:sldId xmlns:r="http://schemas.openxmlformats.org/officeDocument/2006/relationships" id="260" r:id="R962a26ad4be04969"/>
    <p:sldId xmlns:r="http://schemas.openxmlformats.org/officeDocument/2006/relationships" id="261" r:id="R9754cbd6749d4a4d"/>
    <p:sldId xmlns:r="http://schemas.openxmlformats.org/officeDocument/2006/relationships" id="262" r:id="Rc098716b78214c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788f14dcd4f1a" /><Relationship Type="http://schemas.openxmlformats.org/officeDocument/2006/relationships/slide" Target="/ppt/slides/slide1.xml" Id="Re0d076845ec74568" /><Relationship Type="http://schemas.openxmlformats.org/officeDocument/2006/relationships/slide" Target="/ppt/slides/slide2.xml" Id="Rebc11d58ab1643af" /><Relationship Type="http://schemas.openxmlformats.org/officeDocument/2006/relationships/slide" Target="/ppt/slides/slide3.xml" Id="R312e4ed0e4a3467e" /><Relationship Type="http://schemas.openxmlformats.org/officeDocument/2006/relationships/slide" Target="/ppt/slides/slide4.xml" Id="R71796b2c4830478d" /><Relationship Type="http://schemas.openxmlformats.org/officeDocument/2006/relationships/slide" Target="/ppt/slides/slide5.xml" Id="R962a26ad4be04969" /><Relationship Type="http://schemas.openxmlformats.org/officeDocument/2006/relationships/slide" Target="/ppt/slides/slide6.xml" Id="R9754cbd6749d4a4d" /><Relationship Type="http://schemas.openxmlformats.org/officeDocument/2006/relationships/slide" Target="/ppt/slides/slide7.xml" Id="Rc098716b78214c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08958cf0c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b6d69c8dd4911" /><Relationship Type="http://schemas.openxmlformats.org/officeDocument/2006/relationships/theme" Target="/ppt/slideMasters/theme/theme1.xml" Id="R1ca5332eb6d348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b6d69c8dd49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48a09ea204b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a561fa03e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d846b1b93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070a5558f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ffea55f014d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175a3dbe340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2659056884a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JAMA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JAMA REGNSKAPSSERVICE AS ble etablert [år] og holder til i Austafjord.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3 944 904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1 143 754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VIPLAST AS  –  55,9 %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KIRKEBY-GARSTAD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HORSENG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OVEN GRAVSETH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ANTON HORSENG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OLIVIA HORSENG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Garstadveien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7924 Austafjord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39 24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950 721 820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JAMA REGNSKAPSSERVICE AS</a:t>
            </a:r>
          </a:p>
        </p:txBody>
      </p:sp>
    </p:spTree>
  </p:cSld>
  <p:clrMapOvr>
    <a:masterClrMapping xmlns:a="http://schemas.openxmlformats.org/drawingml/2006/main"/>
  </p:clrMapOvr>
</p:sld>
</file>