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c143c444844a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ac2002a9644ff"/>
  </p:sldMasterIdLst>
  <p:sldIdLst>
    <p:sldId xmlns:r="http://schemas.openxmlformats.org/officeDocument/2006/relationships" id="256" r:id="R0a790ad115014157"/>
    <p:sldId xmlns:r="http://schemas.openxmlformats.org/officeDocument/2006/relationships" id="257" r:id="R2d3a9dff08124f7f"/>
    <p:sldId xmlns:r="http://schemas.openxmlformats.org/officeDocument/2006/relationships" id="258" r:id="R83b15676593c44c1"/>
    <p:sldId xmlns:r="http://schemas.openxmlformats.org/officeDocument/2006/relationships" id="259" r:id="R6c830bd2d5cb48a2"/>
    <p:sldId xmlns:r="http://schemas.openxmlformats.org/officeDocument/2006/relationships" id="260" r:id="R79559b22571e4120"/>
    <p:sldId xmlns:r="http://schemas.openxmlformats.org/officeDocument/2006/relationships" id="261" r:id="R48e1171c5a984612"/>
    <p:sldId xmlns:r="http://schemas.openxmlformats.org/officeDocument/2006/relationships" id="262" r:id="R3ea749cc43a1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ac2002a9644ff" /><Relationship Type="http://schemas.openxmlformats.org/officeDocument/2006/relationships/slide" Target="/ppt/slides/slide1.xml" Id="R0a790ad115014157" /><Relationship Type="http://schemas.openxmlformats.org/officeDocument/2006/relationships/slide" Target="/ppt/slides/slide2.xml" Id="R2d3a9dff08124f7f" /><Relationship Type="http://schemas.openxmlformats.org/officeDocument/2006/relationships/slide" Target="/ppt/slides/slide3.xml" Id="R83b15676593c44c1" /><Relationship Type="http://schemas.openxmlformats.org/officeDocument/2006/relationships/slide" Target="/ppt/slides/slide4.xml" Id="R6c830bd2d5cb48a2" /><Relationship Type="http://schemas.openxmlformats.org/officeDocument/2006/relationships/slide" Target="/ppt/slides/slide5.xml" Id="R79559b22571e4120" /><Relationship Type="http://schemas.openxmlformats.org/officeDocument/2006/relationships/slide" Target="/ppt/slides/slide6.xml" Id="R48e1171c5a984612" /><Relationship Type="http://schemas.openxmlformats.org/officeDocument/2006/relationships/slide" Target="/ppt/slides/slide7.xml" Id="R3ea749cc43a1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c4a70c93a45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5485fa3454923" /><Relationship Type="http://schemas.openxmlformats.org/officeDocument/2006/relationships/theme" Target="/ppt/slideMasters/theme/theme1.xml" Id="R12d1739525f647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5485fa34549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8c33dea6e42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fb9e69f4b45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ad4b0b32a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26b748afc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497c7c3a1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ae6aef7b747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9f4ecb286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SPITERSNUTEN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SPITERSNUTEN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6 841 923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38 908 317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STANGE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JACOB SUNDE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Selvaags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950 627 735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SPITERSNUTEN AS</a:t>
            </a:r>
          </a:p>
        </p:txBody>
      </p:sp>
    </p:spTree>
  </p:cSld>
  <p:clrMapOvr>
    <a:masterClrMapping xmlns:a="http://schemas.openxmlformats.org/drawingml/2006/main"/>
  </p:clrMapOvr>
</p:sld>
</file>