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5742d374064e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6bd958174644f2"/>
  </p:sldMasterIdLst>
  <p:sldIdLst>
    <p:sldId xmlns:r="http://schemas.openxmlformats.org/officeDocument/2006/relationships" id="256" r:id="R7c4bb49afcd44ec6"/>
    <p:sldId xmlns:r="http://schemas.openxmlformats.org/officeDocument/2006/relationships" id="257" r:id="Raec49909b0b645de"/>
    <p:sldId xmlns:r="http://schemas.openxmlformats.org/officeDocument/2006/relationships" id="258" r:id="R063658b0981b4e34"/>
    <p:sldId xmlns:r="http://schemas.openxmlformats.org/officeDocument/2006/relationships" id="259" r:id="Rca375918724342c5"/>
    <p:sldId xmlns:r="http://schemas.openxmlformats.org/officeDocument/2006/relationships" id="260" r:id="R79e2445f3d914386"/>
    <p:sldId xmlns:r="http://schemas.openxmlformats.org/officeDocument/2006/relationships" id="261" r:id="Rd1fb32adc03245ad"/>
    <p:sldId xmlns:r="http://schemas.openxmlformats.org/officeDocument/2006/relationships" id="262" r:id="Rc28a390dbf5441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bd958174644f2" /><Relationship Type="http://schemas.openxmlformats.org/officeDocument/2006/relationships/slide" Target="/ppt/slides/slide1.xml" Id="R7c4bb49afcd44ec6" /><Relationship Type="http://schemas.openxmlformats.org/officeDocument/2006/relationships/slide" Target="/ppt/slides/slide2.xml" Id="Raec49909b0b645de" /><Relationship Type="http://schemas.openxmlformats.org/officeDocument/2006/relationships/slide" Target="/ppt/slides/slide3.xml" Id="R063658b0981b4e34" /><Relationship Type="http://schemas.openxmlformats.org/officeDocument/2006/relationships/slide" Target="/ppt/slides/slide4.xml" Id="Rca375918724342c5" /><Relationship Type="http://schemas.openxmlformats.org/officeDocument/2006/relationships/slide" Target="/ppt/slides/slide5.xml" Id="R79e2445f3d914386" /><Relationship Type="http://schemas.openxmlformats.org/officeDocument/2006/relationships/slide" Target="/ppt/slides/slide6.xml" Id="Rd1fb32adc03245ad" /><Relationship Type="http://schemas.openxmlformats.org/officeDocument/2006/relationships/slide" Target="/ppt/slides/slide7.xml" Id="Rc28a390dbf5441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614f1deaf45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38f825bd74175" /><Relationship Type="http://schemas.openxmlformats.org/officeDocument/2006/relationships/theme" Target="/ppt/slideMasters/theme/theme1.xml" Id="R0e879d07f22044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338f825bd741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af7199e7c48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c54d7051145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f53016d7048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c2097e98647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ae417f14549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76acca0ae40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57fdacf124c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KEMAX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KEMAX ØKONOMI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3 309 857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11 100 682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12 462 799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OVE MALVIN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Seiersbjerget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kemax.bergen@kemax.no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950 624 620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