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5d454172c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b6880a9f641f1"/>
  </p:sldMasterIdLst>
  <p:sldIdLst>
    <p:sldId xmlns:r="http://schemas.openxmlformats.org/officeDocument/2006/relationships" id="256" r:id="R2cce50adaaba4827"/>
    <p:sldId xmlns:r="http://schemas.openxmlformats.org/officeDocument/2006/relationships" id="257" r:id="Reff188f979744950"/>
    <p:sldId xmlns:r="http://schemas.openxmlformats.org/officeDocument/2006/relationships" id="258" r:id="R44b93997bc144e9d"/>
    <p:sldId xmlns:r="http://schemas.openxmlformats.org/officeDocument/2006/relationships" id="259" r:id="Re0f9908c18dd4ee2"/>
    <p:sldId xmlns:r="http://schemas.openxmlformats.org/officeDocument/2006/relationships" id="260" r:id="R5ee712017a454a00"/>
    <p:sldId xmlns:r="http://schemas.openxmlformats.org/officeDocument/2006/relationships" id="261" r:id="R88ae728f2d81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b6880a9f641f1" /><Relationship Type="http://schemas.openxmlformats.org/officeDocument/2006/relationships/slide" Target="/ppt/slides/slide1.xml" Id="R2cce50adaaba4827" /><Relationship Type="http://schemas.openxmlformats.org/officeDocument/2006/relationships/slide" Target="/ppt/slides/slide2.xml" Id="Reff188f979744950" /><Relationship Type="http://schemas.openxmlformats.org/officeDocument/2006/relationships/slide" Target="/ppt/slides/slide3.xml" Id="R44b93997bc144e9d" /><Relationship Type="http://schemas.openxmlformats.org/officeDocument/2006/relationships/slide" Target="/ppt/slides/slide4.xml" Id="Re0f9908c18dd4ee2" /><Relationship Type="http://schemas.openxmlformats.org/officeDocument/2006/relationships/slide" Target="/ppt/slides/slide5.xml" Id="R5ee712017a454a00" /><Relationship Type="http://schemas.openxmlformats.org/officeDocument/2006/relationships/slide" Target="/ppt/slides/slide6.xml" Id="R88ae728f2d81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7e73eb95c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de3123e1e4127" /><Relationship Type="http://schemas.openxmlformats.org/officeDocument/2006/relationships/theme" Target="/ppt/slideMasters/theme/theme1.xml" Id="R996d4c30aad1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de3123e1e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c162d1503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287fe9a3c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632882f27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7385876e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fe61028fa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0c6148b55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