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1d2659d88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6fcca3ee4469f"/>
  </p:sldMasterIdLst>
  <p:sldIdLst>
    <p:sldId xmlns:r="http://schemas.openxmlformats.org/officeDocument/2006/relationships" id="256" r:id="R2b61ed597810424f"/>
    <p:sldId xmlns:r="http://schemas.openxmlformats.org/officeDocument/2006/relationships" id="257" r:id="R0aebd20f3be74448"/>
    <p:sldId xmlns:r="http://schemas.openxmlformats.org/officeDocument/2006/relationships" id="258" r:id="R48bc54b07b67405b"/>
    <p:sldId xmlns:r="http://schemas.openxmlformats.org/officeDocument/2006/relationships" id="259" r:id="Red145fc9d8e84628"/>
    <p:sldId xmlns:r="http://schemas.openxmlformats.org/officeDocument/2006/relationships" id="260" r:id="Rd90e0ac163574f7c"/>
    <p:sldId xmlns:r="http://schemas.openxmlformats.org/officeDocument/2006/relationships" id="261" r:id="R217218a39e1343b5"/>
    <p:sldId xmlns:r="http://schemas.openxmlformats.org/officeDocument/2006/relationships" id="262" r:id="R657bb75415fb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6fcca3ee4469f" /><Relationship Type="http://schemas.openxmlformats.org/officeDocument/2006/relationships/slide" Target="/ppt/slides/slide1.xml" Id="R2b61ed597810424f" /><Relationship Type="http://schemas.openxmlformats.org/officeDocument/2006/relationships/slide" Target="/ppt/slides/slide2.xml" Id="R0aebd20f3be74448" /><Relationship Type="http://schemas.openxmlformats.org/officeDocument/2006/relationships/slide" Target="/ppt/slides/slide3.xml" Id="R48bc54b07b67405b" /><Relationship Type="http://schemas.openxmlformats.org/officeDocument/2006/relationships/slide" Target="/ppt/slides/slide4.xml" Id="Red145fc9d8e84628" /><Relationship Type="http://schemas.openxmlformats.org/officeDocument/2006/relationships/slide" Target="/ppt/slides/slide5.xml" Id="Rd90e0ac163574f7c" /><Relationship Type="http://schemas.openxmlformats.org/officeDocument/2006/relationships/slide" Target="/ppt/slides/slide6.xml" Id="R217218a39e1343b5" /><Relationship Type="http://schemas.openxmlformats.org/officeDocument/2006/relationships/slide" Target="/ppt/slides/slide7.xml" Id="R657bb75415fb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2cf1206fb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17794ea64f13" /><Relationship Type="http://schemas.openxmlformats.org/officeDocument/2006/relationships/theme" Target="/ppt/slideMasters/theme/theme1.xml" Id="Ra5ebe6e69f75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317794ea64f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d0232828c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a46c1344f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62fbc8284e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ff29330ed4d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ad7782c25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2fbbc6634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705c7140b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ADMENTO EVENSKJER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ADMENTO EVENSKJER AS ble etablert [år] og holder til i Evenskjer.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13 943 526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3 325 214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08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950 533 676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ADMENTO EVENSKJER AS</a:t>
            </a:r>
          </a:p>
        </p:txBody>
      </p:sp>
    </p:spTree>
  </p:cSld>
  <p:clrMapOvr>
    <a:masterClrMapping xmlns:a="http://schemas.openxmlformats.org/drawingml/2006/main"/>
  </p:clrMapOvr>
</p:sld>
</file>