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76026044c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6e33acbb1454d"/>
  </p:sldMasterIdLst>
  <p:sldIdLst>
    <p:sldId xmlns:r="http://schemas.openxmlformats.org/officeDocument/2006/relationships" id="256" r:id="R15a176d698fb45e4"/>
    <p:sldId xmlns:r="http://schemas.openxmlformats.org/officeDocument/2006/relationships" id="257" r:id="Re0fe2dafd65d41ee"/>
    <p:sldId xmlns:r="http://schemas.openxmlformats.org/officeDocument/2006/relationships" id="258" r:id="R3c132b07f0c04047"/>
    <p:sldId xmlns:r="http://schemas.openxmlformats.org/officeDocument/2006/relationships" id="259" r:id="Rcad9f7ae9e514a8a"/>
    <p:sldId xmlns:r="http://schemas.openxmlformats.org/officeDocument/2006/relationships" id="260" r:id="R8b9d0bfe6fd04a50"/>
    <p:sldId xmlns:r="http://schemas.openxmlformats.org/officeDocument/2006/relationships" id="261" r:id="R7d6e6eb15503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6e33acbb1454d" /><Relationship Type="http://schemas.openxmlformats.org/officeDocument/2006/relationships/slide" Target="/ppt/slides/slide1.xml" Id="R15a176d698fb45e4" /><Relationship Type="http://schemas.openxmlformats.org/officeDocument/2006/relationships/slide" Target="/ppt/slides/slide2.xml" Id="Re0fe2dafd65d41ee" /><Relationship Type="http://schemas.openxmlformats.org/officeDocument/2006/relationships/slide" Target="/ppt/slides/slide3.xml" Id="R3c132b07f0c04047" /><Relationship Type="http://schemas.openxmlformats.org/officeDocument/2006/relationships/slide" Target="/ppt/slides/slide4.xml" Id="Rcad9f7ae9e514a8a" /><Relationship Type="http://schemas.openxmlformats.org/officeDocument/2006/relationships/slide" Target="/ppt/slides/slide5.xml" Id="R8b9d0bfe6fd04a50" /><Relationship Type="http://schemas.openxmlformats.org/officeDocument/2006/relationships/slide" Target="/ppt/slides/slide6.xml" Id="R7d6e6eb15503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f1921bd16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1f18b02d4a73" /><Relationship Type="http://schemas.openxmlformats.org/officeDocument/2006/relationships/theme" Target="/ppt/slideMasters/theme/theme1.xml" Id="Rd10ad8d365ad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a1f18b02d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f6317855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47e898f5b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369454853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f7191ecd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1e513124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1ce913f6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