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0e295efc8b47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8bcf2cbe2468f"/>
  </p:sldMasterIdLst>
  <p:sldIdLst>
    <p:sldId xmlns:r="http://schemas.openxmlformats.org/officeDocument/2006/relationships" id="256" r:id="R6b041bbbe259454c"/>
    <p:sldId xmlns:r="http://schemas.openxmlformats.org/officeDocument/2006/relationships" id="257" r:id="R1541c8abf5a54aa4"/>
    <p:sldId xmlns:r="http://schemas.openxmlformats.org/officeDocument/2006/relationships" id="258" r:id="Rfcd992bbff6d44db"/>
    <p:sldId xmlns:r="http://schemas.openxmlformats.org/officeDocument/2006/relationships" id="259" r:id="R0024184955f245cb"/>
    <p:sldId xmlns:r="http://schemas.openxmlformats.org/officeDocument/2006/relationships" id="260" r:id="Ref420a1e1f1f480c"/>
    <p:sldId xmlns:r="http://schemas.openxmlformats.org/officeDocument/2006/relationships" id="261" r:id="R2ad9b374ce334542"/>
    <p:sldId xmlns:r="http://schemas.openxmlformats.org/officeDocument/2006/relationships" id="262" r:id="R15333183dca5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8bcf2cbe2468f" /><Relationship Type="http://schemas.openxmlformats.org/officeDocument/2006/relationships/slide" Target="/ppt/slides/slide1.xml" Id="R6b041bbbe259454c" /><Relationship Type="http://schemas.openxmlformats.org/officeDocument/2006/relationships/slide" Target="/ppt/slides/slide2.xml" Id="R1541c8abf5a54aa4" /><Relationship Type="http://schemas.openxmlformats.org/officeDocument/2006/relationships/slide" Target="/ppt/slides/slide3.xml" Id="Rfcd992bbff6d44db" /><Relationship Type="http://schemas.openxmlformats.org/officeDocument/2006/relationships/slide" Target="/ppt/slides/slide4.xml" Id="R0024184955f245cb" /><Relationship Type="http://schemas.openxmlformats.org/officeDocument/2006/relationships/slide" Target="/ppt/slides/slide5.xml" Id="Ref420a1e1f1f480c" /><Relationship Type="http://schemas.openxmlformats.org/officeDocument/2006/relationships/slide" Target="/ppt/slides/slide6.xml" Id="R2ad9b374ce334542" /><Relationship Type="http://schemas.openxmlformats.org/officeDocument/2006/relationships/slide" Target="/ppt/slides/slide7.xml" Id="R15333183dca5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ab769ca2a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eae1846a844da" /><Relationship Type="http://schemas.openxmlformats.org/officeDocument/2006/relationships/theme" Target="/ppt/slideMasters/theme/theme1.xml" Id="R3b1d5e1f853745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eae1846a844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417f254f647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6085aed9a4a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6b0c10f074b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66574e33e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9f4977328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5713d1e864d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80fcc2e77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456 784 916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203 322 872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JIRA HOLDING AS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BOGEN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