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2b93771a7c48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1d15dfa3fe46d7"/>
  </p:sldMasterIdLst>
  <p:sldIdLst>
    <p:sldId xmlns:r="http://schemas.openxmlformats.org/officeDocument/2006/relationships" id="256" r:id="Rf9c36f9cd4704120"/>
    <p:sldId xmlns:r="http://schemas.openxmlformats.org/officeDocument/2006/relationships" id="257" r:id="R3ab6cfbaecb54a13"/>
    <p:sldId xmlns:r="http://schemas.openxmlformats.org/officeDocument/2006/relationships" id="258" r:id="Red7672a1a1bc41e7"/>
    <p:sldId xmlns:r="http://schemas.openxmlformats.org/officeDocument/2006/relationships" id="259" r:id="Rd7c2978dd0a54b32"/>
    <p:sldId xmlns:r="http://schemas.openxmlformats.org/officeDocument/2006/relationships" id="260" r:id="R2c8e7058c98f4b08"/>
    <p:sldId xmlns:r="http://schemas.openxmlformats.org/officeDocument/2006/relationships" id="261" r:id="R7a0ab136f3fb47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1d15dfa3fe46d7" /><Relationship Type="http://schemas.openxmlformats.org/officeDocument/2006/relationships/slide" Target="/ppt/slides/slide1.xml" Id="Rf9c36f9cd4704120" /><Relationship Type="http://schemas.openxmlformats.org/officeDocument/2006/relationships/slide" Target="/ppt/slides/slide2.xml" Id="R3ab6cfbaecb54a13" /><Relationship Type="http://schemas.openxmlformats.org/officeDocument/2006/relationships/slide" Target="/ppt/slides/slide3.xml" Id="Red7672a1a1bc41e7" /><Relationship Type="http://schemas.openxmlformats.org/officeDocument/2006/relationships/slide" Target="/ppt/slides/slide4.xml" Id="Rd7c2978dd0a54b32" /><Relationship Type="http://schemas.openxmlformats.org/officeDocument/2006/relationships/slide" Target="/ppt/slides/slide5.xml" Id="R2c8e7058c98f4b08" /><Relationship Type="http://schemas.openxmlformats.org/officeDocument/2006/relationships/slide" Target="/ppt/slides/slide6.xml" Id="R7a0ab136f3fb47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2e295d375646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835a96b68445c6" /><Relationship Type="http://schemas.openxmlformats.org/officeDocument/2006/relationships/theme" Target="/ppt/slideMasters/theme/theme1.xml" Id="R6a0252cfbbf84d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835a96b68445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13371acfd643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02883038b240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55c4c516f4c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4dddf1992f45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50a5096d5245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8358c0fa348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REALBYGG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Stanseveien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07 18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post@realbygg.no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www.realbygg.no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950 525 932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