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2daec67f0849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4782af6ff264dd7"/>
  </p:sldMasterIdLst>
  <p:sldIdLst>
    <p:sldId xmlns:r="http://schemas.openxmlformats.org/officeDocument/2006/relationships" id="256" r:id="R7f882601b9bf4a78"/>
    <p:sldId xmlns:r="http://schemas.openxmlformats.org/officeDocument/2006/relationships" id="257" r:id="Rdd2cfb2ce7734898"/>
    <p:sldId xmlns:r="http://schemas.openxmlformats.org/officeDocument/2006/relationships" id="258" r:id="R9626fa2042d54172"/>
    <p:sldId xmlns:r="http://schemas.openxmlformats.org/officeDocument/2006/relationships" id="259" r:id="Rb89efc90cc704f37"/>
    <p:sldId xmlns:r="http://schemas.openxmlformats.org/officeDocument/2006/relationships" id="260" r:id="Re1162f93b5ec4143"/>
    <p:sldId xmlns:r="http://schemas.openxmlformats.org/officeDocument/2006/relationships" id="261" r:id="R583c8eca9ace474b"/>
    <p:sldId xmlns:r="http://schemas.openxmlformats.org/officeDocument/2006/relationships" id="262" r:id="R833bdc83ce8b4e5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782af6ff264dd7" /><Relationship Type="http://schemas.openxmlformats.org/officeDocument/2006/relationships/slide" Target="/ppt/slides/slide1.xml" Id="R7f882601b9bf4a78" /><Relationship Type="http://schemas.openxmlformats.org/officeDocument/2006/relationships/slide" Target="/ppt/slides/slide2.xml" Id="Rdd2cfb2ce7734898" /><Relationship Type="http://schemas.openxmlformats.org/officeDocument/2006/relationships/slide" Target="/ppt/slides/slide3.xml" Id="R9626fa2042d54172" /><Relationship Type="http://schemas.openxmlformats.org/officeDocument/2006/relationships/slide" Target="/ppt/slides/slide4.xml" Id="Rb89efc90cc704f37" /><Relationship Type="http://schemas.openxmlformats.org/officeDocument/2006/relationships/slide" Target="/ppt/slides/slide5.xml" Id="Re1162f93b5ec4143" /><Relationship Type="http://schemas.openxmlformats.org/officeDocument/2006/relationships/slide" Target="/ppt/slides/slide6.xml" Id="R583c8eca9ace474b" /><Relationship Type="http://schemas.openxmlformats.org/officeDocument/2006/relationships/slide" Target="/ppt/slides/slide7.xml" Id="R833bdc83ce8b4e5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14e72855b74a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2bdbcd73c040e6" /><Relationship Type="http://schemas.openxmlformats.org/officeDocument/2006/relationships/theme" Target="/ppt/slideMasters/theme/theme1.xml" Id="R4da056cbbf1247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2bdbcd73c040e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799be7b05461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a0f841092458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1caaa63184c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4745c76aa48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b1e106ff894c9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ddf81a4914be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0709f92e346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KVARØY HANDEL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KVARØY HANDEL AS ble etablert [år] og holder til i Indre Kvarøy.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5 511 490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110 671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99 121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1 362 132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2 577 450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STAMNNESET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Bekkefjæra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8743 Indre Kvarøy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950 509 376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KVARØY HANDEL AS</a:t>
            </a:r>
          </a:p>
        </p:txBody>
      </p:sp>
    </p:spTree>
  </p:cSld>
  <p:clrMapOvr>
    <a:masterClrMapping xmlns:a="http://schemas.openxmlformats.org/drawingml/2006/main"/>
  </p:clrMapOvr>
</p:sld>
</file>