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24d561a2d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c2dff8c6e4d9e"/>
  </p:sldMasterIdLst>
  <p:sldIdLst>
    <p:sldId xmlns:r="http://schemas.openxmlformats.org/officeDocument/2006/relationships" id="256" r:id="Rcdbe3caeacfe4901"/>
    <p:sldId xmlns:r="http://schemas.openxmlformats.org/officeDocument/2006/relationships" id="257" r:id="R9fc22009b5e94258"/>
    <p:sldId xmlns:r="http://schemas.openxmlformats.org/officeDocument/2006/relationships" id="258" r:id="Re2ffced55c664106"/>
    <p:sldId xmlns:r="http://schemas.openxmlformats.org/officeDocument/2006/relationships" id="259" r:id="Rbbf3f724a3474534"/>
    <p:sldId xmlns:r="http://schemas.openxmlformats.org/officeDocument/2006/relationships" id="260" r:id="R3bda08cc5926410a"/>
    <p:sldId xmlns:r="http://schemas.openxmlformats.org/officeDocument/2006/relationships" id="261" r:id="Rf68aa995bece4cdf"/>
    <p:sldId xmlns:r="http://schemas.openxmlformats.org/officeDocument/2006/relationships" id="262" r:id="R1c764bd50244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c2dff8c6e4d9e" /><Relationship Type="http://schemas.openxmlformats.org/officeDocument/2006/relationships/slide" Target="/ppt/slides/slide1.xml" Id="Rcdbe3caeacfe4901" /><Relationship Type="http://schemas.openxmlformats.org/officeDocument/2006/relationships/slide" Target="/ppt/slides/slide2.xml" Id="R9fc22009b5e94258" /><Relationship Type="http://schemas.openxmlformats.org/officeDocument/2006/relationships/slide" Target="/ppt/slides/slide3.xml" Id="Re2ffced55c664106" /><Relationship Type="http://schemas.openxmlformats.org/officeDocument/2006/relationships/slide" Target="/ppt/slides/slide4.xml" Id="Rbbf3f724a3474534" /><Relationship Type="http://schemas.openxmlformats.org/officeDocument/2006/relationships/slide" Target="/ppt/slides/slide5.xml" Id="R3bda08cc5926410a" /><Relationship Type="http://schemas.openxmlformats.org/officeDocument/2006/relationships/slide" Target="/ppt/slides/slide6.xml" Id="Rf68aa995bece4cdf" /><Relationship Type="http://schemas.openxmlformats.org/officeDocument/2006/relationships/slide" Target="/ppt/slides/slide7.xml" Id="R1c764bd50244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e97cc0934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91c123235482c" /><Relationship Type="http://schemas.openxmlformats.org/officeDocument/2006/relationships/theme" Target="/ppt/slideMasters/theme/theme1.xml" Id="R4b30ad7fb718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91c123235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11a2e42740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210f56b23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547416bfe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a6806ea8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0feafca17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346bdd0b54d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7064f8956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NARVIK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NARVIK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21 762 749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8 326 057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Skistua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950 485 922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