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18cfdbb2c14e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ea5f4f30e54ef6"/>
  </p:sldMasterIdLst>
  <p:sldIdLst>
    <p:sldId xmlns:r="http://schemas.openxmlformats.org/officeDocument/2006/relationships" id="256" r:id="R582e9158f26a47d1"/>
    <p:sldId xmlns:r="http://schemas.openxmlformats.org/officeDocument/2006/relationships" id="257" r:id="R4a40ecdea0064e21"/>
    <p:sldId xmlns:r="http://schemas.openxmlformats.org/officeDocument/2006/relationships" id="258" r:id="Rd88ef8ed35264ea1"/>
    <p:sldId xmlns:r="http://schemas.openxmlformats.org/officeDocument/2006/relationships" id="259" r:id="R5f6e226c51bd4ba3"/>
    <p:sldId xmlns:r="http://schemas.openxmlformats.org/officeDocument/2006/relationships" id="260" r:id="R1e25f16feb5d4fd3"/>
    <p:sldId xmlns:r="http://schemas.openxmlformats.org/officeDocument/2006/relationships" id="261" r:id="Re491988df6394565"/>
    <p:sldId xmlns:r="http://schemas.openxmlformats.org/officeDocument/2006/relationships" id="262" r:id="Rb91e4a69500442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ea5f4f30e54ef6" /><Relationship Type="http://schemas.openxmlformats.org/officeDocument/2006/relationships/slide" Target="/ppt/slides/slide1.xml" Id="R582e9158f26a47d1" /><Relationship Type="http://schemas.openxmlformats.org/officeDocument/2006/relationships/slide" Target="/ppt/slides/slide2.xml" Id="R4a40ecdea0064e21" /><Relationship Type="http://schemas.openxmlformats.org/officeDocument/2006/relationships/slide" Target="/ppt/slides/slide3.xml" Id="Rd88ef8ed35264ea1" /><Relationship Type="http://schemas.openxmlformats.org/officeDocument/2006/relationships/slide" Target="/ppt/slides/slide4.xml" Id="R5f6e226c51bd4ba3" /><Relationship Type="http://schemas.openxmlformats.org/officeDocument/2006/relationships/slide" Target="/ppt/slides/slide5.xml" Id="R1e25f16feb5d4fd3" /><Relationship Type="http://schemas.openxmlformats.org/officeDocument/2006/relationships/slide" Target="/ppt/slides/slide6.xml" Id="Re491988df6394565" /><Relationship Type="http://schemas.openxmlformats.org/officeDocument/2006/relationships/slide" Target="/ppt/slides/slide7.xml" Id="Rb91e4a69500442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b1721181641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efaf5e9314b2b" /><Relationship Type="http://schemas.openxmlformats.org/officeDocument/2006/relationships/theme" Target="/ppt/slideMasters/theme/theme1.xml" Id="Rfc44e8cd050c4a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defaf5e9314b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6f0de478a4a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41ddb33b840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60e63ad1549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f554e202249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19274ec5047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215eaeffb4e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5465e2fc94c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13 490 655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3 353 178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2 661 191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340 759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5 682 114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FRAMO INVEST AS  –  80,1 %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 REGNSKAP AS  –  19,9 %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00 04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post@multiregnskap.no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950 428 643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