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bf4413d03f84e3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24d5bdca04ad2"/>
  </p:sldMasterIdLst>
  <p:sldIdLst>
    <p:sldId xmlns:r="http://schemas.openxmlformats.org/officeDocument/2006/relationships" id="256" r:id="R61b87c207906477f"/>
    <p:sldId xmlns:r="http://schemas.openxmlformats.org/officeDocument/2006/relationships" id="257" r:id="R8b7e649cef7b46b7"/>
    <p:sldId xmlns:r="http://schemas.openxmlformats.org/officeDocument/2006/relationships" id="258" r:id="R6746d09731cb46d9"/>
    <p:sldId xmlns:r="http://schemas.openxmlformats.org/officeDocument/2006/relationships" id="259" r:id="R1fb883d88f9747b1"/>
    <p:sldId xmlns:r="http://schemas.openxmlformats.org/officeDocument/2006/relationships" id="260" r:id="Rd05c03cd5b094173"/>
    <p:sldId xmlns:r="http://schemas.openxmlformats.org/officeDocument/2006/relationships" id="261" r:id="R4450eaef375042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24d5bdca04ad2" /><Relationship Type="http://schemas.openxmlformats.org/officeDocument/2006/relationships/slide" Target="/ppt/slides/slide1.xml" Id="R61b87c207906477f" /><Relationship Type="http://schemas.openxmlformats.org/officeDocument/2006/relationships/slide" Target="/ppt/slides/slide2.xml" Id="R8b7e649cef7b46b7" /><Relationship Type="http://schemas.openxmlformats.org/officeDocument/2006/relationships/slide" Target="/ppt/slides/slide3.xml" Id="R6746d09731cb46d9" /><Relationship Type="http://schemas.openxmlformats.org/officeDocument/2006/relationships/slide" Target="/ppt/slides/slide4.xml" Id="R1fb883d88f9747b1" /><Relationship Type="http://schemas.openxmlformats.org/officeDocument/2006/relationships/slide" Target="/ppt/slides/slide5.xml" Id="Rd05c03cd5b094173" /><Relationship Type="http://schemas.openxmlformats.org/officeDocument/2006/relationships/slide" Target="/ppt/slides/slide6.xml" Id="R4450eaef375042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72a2b1e4cf4479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0d806fc0c4558" /><Relationship Type="http://schemas.openxmlformats.org/officeDocument/2006/relationships/theme" Target="/ppt/slideMasters/theme/theme1.xml" Id="R59b13110a3ea453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070d806fc0c455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9da19296df4fd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df5b16260c4a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1a2b572a6a475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a395a18b334f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e8c0033c94c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67ea649e459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MULTI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Fiskåveien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4621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00 04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post@multiregnskap.no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950 428 643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MULTI REGNSKAP AS</a:t>
            </a:r>
          </a:p>
        </p:txBody>
      </p:sp>
    </p:spTree>
  </p:cSld>
  <p:clrMapOvr>
    <a:masterClrMapping xmlns:a="http://schemas.openxmlformats.org/drawingml/2006/main"/>
  </p:clrMapOvr>
</p:sld>
</file>