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9f067b2be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ea48bf09724fba"/>
  </p:sldMasterIdLst>
  <p:sldIdLst>
    <p:sldId xmlns:r="http://schemas.openxmlformats.org/officeDocument/2006/relationships" id="256" r:id="R8794556a9e704ada"/>
    <p:sldId xmlns:r="http://schemas.openxmlformats.org/officeDocument/2006/relationships" id="257" r:id="R3297aecf23024682"/>
    <p:sldId xmlns:r="http://schemas.openxmlformats.org/officeDocument/2006/relationships" id="258" r:id="R9ea100671f964f60"/>
    <p:sldId xmlns:r="http://schemas.openxmlformats.org/officeDocument/2006/relationships" id="259" r:id="R67a032ac9d6a466b"/>
    <p:sldId xmlns:r="http://schemas.openxmlformats.org/officeDocument/2006/relationships" id="260" r:id="R8fb1e943d1b148eb"/>
    <p:sldId xmlns:r="http://schemas.openxmlformats.org/officeDocument/2006/relationships" id="261" r:id="Rafbd907e6d6f4aa4"/>
    <p:sldId xmlns:r="http://schemas.openxmlformats.org/officeDocument/2006/relationships" id="262" r:id="R0e07fb31cb6c4e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a48bf09724fba" /><Relationship Type="http://schemas.openxmlformats.org/officeDocument/2006/relationships/slide" Target="/ppt/slides/slide1.xml" Id="R8794556a9e704ada" /><Relationship Type="http://schemas.openxmlformats.org/officeDocument/2006/relationships/slide" Target="/ppt/slides/slide2.xml" Id="R3297aecf23024682" /><Relationship Type="http://schemas.openxmlformats.org/officeDocument/2006/relationships/slide" Target="/ppt/slides/slide3.xml" Id="R9ea100671f964f60" /><Relationship Type="http://schemas.openxmlformats.org/officeDocument/2006/relationships/slide" Target="/ppt/slides/slide4.xml" Id="R67a032ac9d6a466b" /><Relationship Type="http://schemas.openxmlformats.org/officeDocument/2006/relationships/slide" Target="/ppt/slides/slide5.xml" Id="R8fb1e943d1b148eb" /><Relationship Type="http://schemas.openxmlformats.org/officeDocument/2006/relationships/slide" Target="/ppt/slides/slide6.xml" Id="Rafbd907e6d6f4aa4" /><Relationship Type="http://schemas.openxmlformats.org/officeDocument/2006/relationships/slide" Target="/ppt/slides/slide7.xml" Id="R0e07fb31cb6c4e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9b03d108c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e65e5483c4cdf" /><Relationship Type="http://schemas.openxmlformats.org/officeDocument/2006/relationships/theme" Target="/ppt/slideMasters/theme/theme1.xml" Id="R95510e86cb8443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de65e5483c4c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b1a83fb424a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92fd058054b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cd307ce8d4f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72191ae9a4b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17134ea4249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1b8b1c53c4b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782400a244e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