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9fb10a5af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eb385d10a4dd3"/>
  </p:sldMasterIdLst>
  <p:sldIdLst>
    <p:sldId xmlns:r="http://schemas.openxmlformats.org/officeDocument/2006/relationships" id="256" r:id="Rf3336caf075b4fc0"/>
    <p:sldId xmlns:r="http://schemas.openxmlformats.org/officeDocument/2006/relationships" id="257" r:id="Racd5782bc7f54c0c"/>
    <p:sldId xmlns:r="http://schemas.openxmlformats.org/officeDocument/2006/relationships" id="258" r:id="R5fc63b4e78e247b0"/>
    <p:sldId xmlns:r="http://schemas.openxmlformats.org/officeDocument/2006/relationships" id="259" r:id="R8a1d9a159b4a4b1e"/>
    <p:sldId xmlns:r="http://schemas.openxmlformats.org/officeDocument/2006/relationships" id="260" r:id="R5770d566194441d7"/>
    <p:sldId xmlns:r="http://schemas.openxmlformats.org/officeDocument/2006/relationships" id="261" r:id="Rd8c1e4eb0180481f"/>
    <p:sldId xmlns:r="http://schemas.openxmlformats.org/officeDocument/2006/relationships" id="262" r:id="Ra27a7f7ba501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eb385d10a4dd3" /><Relationship Type="http://schemas.openxmlformats.org/officeDocument/2006/relationships/slide" Target="/ppt/slides/slide1.xml" Id="Rf3336caf075b4fc0" /><Relationship Type="http://schemas.openxmlformats.org/officeDocument/2006/relationships/slide" Target="/ppt/slides/slide2.xml" Id="Racd5782bc7f54c0c" /><Relationship Type="http://schemas.openxmlformats.org/officeDocument/2006/relationships/slide" Target="/ppt/slides/slide3.xml" Id="R5fc63b4e78e247b0" /><Relationship Type="http://schemas.openxmlformats.org/officeDocument/2006/relationships/slide" Target="/ppt/slides/slide4.xml" Id="R8a1d9a159b4a4b1e" /><Relationship Type="http://schemas.openxmlformats.org/officeDocument/2006/relationships/slide" Target="/ppt/slides/slide5.xml" Id="R5770d566194441d7" /><Relationship Type="http://schemas.openxmlformats.org/officeDocument/2006/relationships/slide" Target="/ppt/slides/slide6.xml" Id="Rd8c1e4eb0180481f" /><Relationship Type="http://schemas.openxmlformats.org/officeDocument/2006/relationships/slide" Target="/ppt/slides/slide7.xml" Id="Ra27a7f7ba501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08e813644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af529e784a25" /><Relationship Type="http://schemas.openxmlformats.org/officeDocument/2006/relationships/theme" Target="/ppt/slideMasters/theme/theme1.xml" Id="R2f98c193b7c5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8af529e78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8fa6342ba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38e9e744c44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28e10e1824a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65d76f5cc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30b45efb4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9334e4f5f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9f8342dd0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EIENDOMSINVEST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35 672 539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35 995 541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EIENDOMSINVEST AS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MAGMAN INVEST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MARTIN KVAMME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JORUNN KVAMME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ATLE KVAMME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 INVEST AS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950 374 403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