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70e0caeb954a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e28cf00e084adf"/>
  </p:sldMasterIdLst>
  <p:sldIdLst>
    <p:sldId xmlns:r="http://schemas.openxmlformats.org/officeDocument/2006/relationships" id="256" r:id="R3894d6e19d97421d"/>
    <p:sldId xmlns:r="http://schemas.openxmlformats.org/officeDocument/2006/relationships" id="257" r:id="R87bd586657b0400a"/>
    <p:sldId xmlns:r="http://schemas.openxmlformats.org/officeDocument/2006/relationships" id="258" r:id="R0cf3119f3a3245c1"/>
    <p:sldId xmlns:r="http://schemas.openxmlformats.org/officeDocument/2006/relationships" id="259" r:id="R791b3e556aad4699"/>
    <p:sldId xmlns:r="http://schemas.openxmlformats.org/officeDocument/2006/relationships" id="260" r:id="R8607504a640d48ec"/>
    <p:sldId xmlns:r="http://schemas.openxmlformats.org/officeDocument/2006/relationships" id="261" r:id="Rd63587ca37cf4bf3"/>
    <p:sldId xmlns:r="http://schemas.openxmlformats.org/officeDocument/2006/relationships" id="262" r:id="R6d944ee2c7e74f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e28cf00e084adf" /><Relationship Type="http://schemas.openxmlformats.org/officeDocument/2006/relationships/slide" Target="/ppt/slides/slide1.xml" Id="R3894d6e19d97421d" /><Relationship Type="http://schemas.openxmlformats.org/officeDocument/2006/relationships/slide" Target="/ppt/slides/slide2.xml" Id="R87bd586657b0400a" /><Relationship Type="http://schemas.openxmlformats.org/officeDocument/2006/relationships/slide" Target="/ppt/slides/slide3.xml" Id="R0cf3119f3a3245c1" /><Relationship Type="http://schemas.openxmlformats.org/officeDocument/2006/relationships/slide" Target="/ppt/slides/slide4.xml" Id="R791b3e556aad4699" /><Relationship Type="http://schemas.openxmlformats.org/officeDocument/2006/relationships/slide" Target="/ppt/slides/slide5.xml" Id="R8607504a640d48ec" /><Relationship Type="http://schemas.openxmlformats.org/officeDocument/2006/relationships/slide" Target="/ppt/slides/slide6.xml" Id="Rd63587ca37cf4bf3" /><Relationship Type="http://schemas.openxmlformats.org/officeDocument/2006/relationships/slide" Target="/ppt/slides/slide7.xml" Id="R6d944ee2c7e74f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a483f3010e4e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6d19b507f493e" /><Relationship Type="http://schemas.openxmlformats.org/officeDocument/2006/relationships/theme" Target="/ppt/slideMasters/theme/theme1.xml" Id="R781177eb8a344f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16d19b507f49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81393c75b4a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2f112884d40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da83c20bc4d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956568fdf4e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a4b37d0ff45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04b9a184944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82d60ad754e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BAHREBRA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BAHREBRA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BAHREBRA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BAHREBRA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BAHREBRA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BAHREBRA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−155 511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3 754 506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43 892 213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44 352 751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BAHREBRA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LENNART BAHRE  –  29,2 %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DIDRIK EMIL BAHRE  –  19,7 %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HERMAN LENNART BAHRE  –  19,7 %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MAGNUS BAHRE  –  19,7 %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BAHREBRA AS  –  11,8 %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BAHREBRA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17 94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950 364 270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BAHREBRA AS</a:t>
            </a:r>
          </a:p>
        </p:txBody>
      </p:sp>
    </p:spTree>
  </p:cSld>
  <p:clrMapOvr>
    <a:masterClrMapping xmlns:a="http://schemas.openxmlformats.org/drawingml/2006/main"/>
  </p:clrMapOvr>
</p:sld>
</file>