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7c777d50cb43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56da0c07434ad1"/>
  </p:sldMasterIdLst>
  <p:sldIdLst>
    <p:sldId xmlns:r="http://schemas.openxmlformats.org/officeDocument/2006/relationships" id="256" r:id="R8786ce6fd1714d3e"/>
    <p:sldId xmlns:r="http://schemas.openxmlformats.org/officeDocument/2006/relationships" id="257" r:id="Rba89f29ffe474dc9"/>
    <p:sldId xmlns:r="http://schemas.openxmlformats.org/officeDocument/2006/relationships" id="258" r:id="Raafdca6f07554e3e"/>
    <p:sldId xmlns:r="http://schemas.openxmlformats.org/officeDocument/2006/relationships" id="259" r:id="R28bc5df370a04dd1"/>
    <p:sldId xmlns:r="http://schemas.openxmlformats.org/officeDocument/2006/relationships" id="260" r:id="Rdb91767eaddd4c24"/>
    <p:sldId xmlns:r="http://schemas.openxmlformats.org/officeDocument/2006/relationships" id="261" r:id="Raf9c7d7b2b3344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56da0c07434ad1" /><Relationship Type="http://schemas.openxmlformats.org/officeDocument/2006/relationships/slide" Target="/ppt/slides/slide1.xml" Id="R8786ce6fd1714d3e" /><Relationship Type="http://schemas.openxmlformats.org/officeDocument/2006/relationships/slide" Target="/ppt/slides/slide2.xml" Id="Rba89f29ffe474dc9" /><Relationship Type="http://schemas.openxmlformats.org/officeDocument/2006/relationships/slide" Target="/ppt/slides/slide3.xml" Id="Raafdca6f07554e3e" /><Relationship Type="http://schemas.openxmlformats.org/officeDocument/2006/relationships/slide" Target="/ppt/slides/slide4.xml" Id="R28bc5df370a04dd1" /><Relationship Type="http://schemas.openxmlformats.org/officeDocument/2006/relationships/slide" Target="/ppt/slides/slide5.xml" Id="Rdb91767eaddd4c24" /><Relationship Type="http://schemas.openxmlformats.org/officeDocument/2006/relationships/slide" Target="/ppt/slides/slide6.xml" Id="Raf9c7d7b2b3344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abcad498b542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d23dee72a941f7" /><Relationship Type="http://schemas.openxmlformats.org/officeDocument/2006/relationships/theme" Target="/ppt/slideMasters/theme/theme1.xml" Id="Re93d4fe815244a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d23dee72a941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c80e9dfd6649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bdf14a95ac4e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c108ae4d804f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83ad51221849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fb46a3bc954f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fc20a6d46249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BAHREBRA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BAHREBRA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BAHREBRA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BAHREBRA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BAHREBRA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BAHREBRA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17 94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950 364 270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BAHREBRA AS</a:t>
            </a:r>
          </a:p>
        </p:txBody>
      </p:sp>
    </p:spTree>
  </p:cSld>
  <p:clrMapOvr>
    <a:masterClrMapping xmlns:a="http://schemas.openxmlformats.org/drawingml/2006/main"/>
  </p:clrMapOvr>
</p:sld>
</file>