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6b2b1321d6d4b1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8a866a44139400d"/>
  </p:sldMasterIdLst>
  <p:sldIdLst>
    <p:sldId xmlns:r="http://schemas.openxmlformats.org/officeDocument/2006/relationships" id="256" r:id="R19cf87ba9b30486f"/>
    <p:sldId xmlns:r="http://schemas.openxmlformats.org/officeDocument/2006/relationships" id="257" r:id="R67432e664d6a4cbd"/>
    <p:sldId xmlns:r="http://schemas.openxmlformats.org/officeDocument/2006/relationships" id="258" r:id="R395a2c123a744d61"/>
    <p:sldId xmlns:r="http://schemas.openxmlformats.org/officeDocument/2006/relationships" id="259" r:id="R6555a66a6f1c43c6"/>
    <p:sldId xmlns:r="http://schemas.openxmlformats.org/officeDocument/2006/relationships" id="260" r:id="R13c7267901184388"/>
    <p:sldId xmlns:r="http://schemas.openxmlformats.org/officeDocument/2006/relationships" id="261" r:id="Rd142371224974e6f"/>
    <p:sldId xmlns:r="http://schemas.openxmlformats.org/officeDocument/2006/relationships" id="262" r:id="Rbb95b167312d4bd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8a866a44139400d" /><Relationship Type="http://schemas.openxmlformats.org/officeDocument/2006/relationships/slide" Target="/ppt/slides/slide1.xml" Id="R19cf87ba9b30486f" /><Relationship Type="http://schemas.openxmlformats.org/officeDocument/2006/relationships/slide" Target="/ppt/slides/slide2.xml" Id="R67432e664d6a4cbd" /><Relationship Type="http://schemas.openxmlformats.org/officeDocument/2006/relationships/slide" Target="/ppt/slides/slide3.xml" Id="R395a2c123a744d61" /><Relationship Type="http://schemas.openxmlformats.org/officeDocument/2006/relationships/slide" Target="/ppt/slides/slide4.xml" Id="R6555a66a6f1c43c6" /><Relationship Type="http://schemas.openxmlformats.org/officeDocument/2006/relationships/slide" Target="/ppt/slides/slide5.xml" Id="R13c7267901184388" /><Relationship Type="http://schemas.openxmlformats.org/officeDocument/2006/relationships/slide" Target="/ppt/slides/slide6.xml" Id="Rd142371224974e6f" /><Relationship Type="http://schemas.openxmlformats.org/officeDocument/2006/relationships/slide" Target="/ppt/slides/slide7.xml" Id="Rbb95b167312d4bd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9ecaebe1df34c1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97d9b663be043f5" /><Relationship Type="http://schemas.openxmlformats.org/officeDocument/2006/relationships/theme" Target="/ppt/slideMasters/theme/theme1.xml" Id="R9e852d96d95d4c9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97d9b663be043f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fa8849775974b5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7f05101f7e049a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6ef1d5e6a0549a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d16d9fa5a79458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f6ee7724b41439b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446f418ed2a4843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5945dd41e0e493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HØNEFOSS RØRLEGGERBEDRIFT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HØNEFOSS RØRLEGGERBEDRIFT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HØNEFOSS RØRLEGGERBEDRIFT AS ble etablert [år] og holder til i Hønefoss.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HØNEFOSS RØRLEGGERBEDRIFT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HØNEFOSS RØRLEGGERBEDRIFT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HØNEFOSS RØRLEGGERBEDRIFT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26 020 983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3 700 224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2 889 280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5 672 534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12 577 135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HØNEFOSS RØRLEGGERBEDRIFT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JØRN ESPEN HANSEN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RUNAR GEIR HANSEN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HØNEFOSS RØRLEGGERBEDRIFT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Norderhovsgata 21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3510 Hønefoss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32 12 22 64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950 349 875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HØNEFOSS RØRLEGGERBEDRIFT AS</a:t>
            </a:r>
          </a:p>
        </p:txBody>
      </p:sp>
    </p:spTree>
  </p:cSld>
  <p:clrMapOvr>
    <a:masterClrMapping xmlns:a="http://schemas.openxmlformats.org/drawingml/2006/main"/>
  </p:clrMapOvr>
</p:sld>
</file>