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37588abfa48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da42167394317"/>
  </p:sldMasterIdLst>
  <p:sldIdLst>
    <p:sldId xmlns:r="http://schemas.openxmlformats.org/officeDocument/2006/relationships" id="256" r:id="R389ba1cce9b44522"/>
    <p:sldId xmlns:r="http://schemas.openxmlformats.org/officeDocument/2006/relationships" id="257" r:id="R7691f94f384e4ce8"/>
    <p:sldId xmlns:r="http://schemas.openxmlformats.org/officeDocument/2006/relationships" id="258" r:id="Rf2db2ab75e204d5e"/>
    <p:sldId xmlns:r="http://schemas.openxmlformats.org/officeDocument/2006/relationships" id="259" r:id="R7a7322e90a1b4314"/>
    <p:sldId xmlns:r="http://schemas.openxmlformats.org/officeDocument/2006/relationships" id="260" r:id="R3bb56e5ab53142bb"/>
    <p:sldId xmlns:r="http://schemas.openxmlformats.org/officeDocument/2006/relationships" id="261" r:id="R3758d7afe42a472f"/>
    <p:sldId xmlns:r="http://schemas.openxmlformats.org/officeDocument/2006/relationships" id="262" r:id="Refe587eb7278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da42167394317" /><Relationship Type="http://schemas.openxmlformats.org/officeDocument/2006/relationships/slide" Target="/ppt/slides/slide1.xml" Id="R389ba1cce9b44522" /><Relationship Type="http://schemas.openxmlformats.org/officeDocument/2006/relationships/slide" Target="/ppt/slides/slide2.xml" Id="R7691f94f384e4ce8" /><Relationship Type="http://schemas.openxmlformats.org/officeDocument/2006/relationships/slide" Target="/ppt/slides/slide3.xml" Id="Rf2db2ab75e204d5e" /><Relationship Type="http://schemas.openxmlformats.org/officeDocument/2006/relationships/slide" Target="/ppt/slides/slide4.xml" Id="R7a7322e90a1b4314" /><Relationship Type="http://schemas.openxmlformats.org/officeDocument/2006/relationships/slide" Target="/ppt/slides/slide5.xml" Id="R3bb56e5ab53142bb" /><Relationship Type="http://schemas.openxmlformats.org/officeDocument/2006/relationships/slide" Target="/ppt/slides/slide6.xml" Id="R3758d7afe42a472f" /><Relationship Type="http://schemas.openxmlformats.org/officeDocument/2006/relationships/slide" Target="/ppt/slides/slide7.xml" Id="Refe587eb7278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e659f2f644f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67952c5714462" /><Relationship Type="http://schemas.openxmlformats.org/officeDocument/2006/relationships/theme" Target="/ppt/slideMasters/theme/theme1.xml" Id="R9cd86e809965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67952c571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2017e6e46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97e1fd0b9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fc860ed79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8e6ecaab6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421744e1048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68ed6a08844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a20b17d25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SALTVEIT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MONIKA PIENKOWSKA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950 308 508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