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a1b8f7e5d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589197ab34512"/>
  </p:sldMasterIdLst>
  <p:sldIdLst>
    <p:sldId xmlns:r="http://schemas.openxmlformats.org/officeDocument/2006/relationships" id="256" r:id="Rd6bb614999a14da3"/>
    <p:sldId xmlns:r="http://schemas.openxmlformats.org/officeDocument/2006/relationships" id="257" r:id="R8010feb4502845d2"/>
    <p:sldId xmlns:r="http://schemas.openxmlformats.org/officeDocument/2006/relationships" id="258" r:id="R386d6e2d73b748da"/>
    <p:sldId xmlns:r="http://schemas.openxmlformats.org/officeDocument/2006/relationships" id="259" r:id="Rd9aa7e8da27747d8"/>
    <p:sldId xmlns:r="http://schemas.openxmlformats.org/officeDocument/2006/relationships" id="260" r:id="Rb1ffc8ab99c54912"/>
    <p:sldId xmlns:r="http://schemas.openxmlformats.org/officeDocument/2006/relationships" id="261" r:id="Re80b30ff4a0a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589197ab34512" /><Relationship Type="http://schemas.openxmlformats.org/officeDocument/2006/relationships/slide" Target="/ppt/slides/slide1.xml" Id="Rd6bb614999a14da3" /><Relationship Type="http://schemas.openxmlformats.org/officeDocument/2006/relationships/slide" Target="/ppt/slides/slide2.xml" Id="R8010feb4502845d2" /><Relationship Type="http://schemas.openxmlformats.org/officeDocument/2006/relationships/slide" Target="/ppt/slides/slide3.xml" Id="R386d6e2d73b748da" /><Relationship Type="http://schemas.openxmlformats.org/officeDocument/2006/relationships/slide" Target="/ppt/slides/slide4.xml" Id="Rd9aa7e8da27747d8" /><Relationship Type="http://schemas.openxmlformats.org/officeDocument/2006/relationships/slide" Target="/ppt/slides/slide5.xml" Id="Rb1ffc8ab99c54912" /><Relationship Type="http://schemas.openxmlformats.org/officeDocument/2006/relationships/slide" Target="/ppt/slides/slide6.xml" Id="Re80b30ff4a0a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0388b5224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0d9b9757745a5" /><Relationship Type="http://schemas.openxmlformats.org/officeDocument/2006/relationships/theme" Target="/ppt/slideMasters/theme/theme1.xml" Id="R6025ea86c205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0d9b97577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9a5ba326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4aa86f83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b7e214ec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473911b5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1d7ce9eca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647b37719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950 308 508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