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28a2e4de44c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9c5734d8684d53"/>
  </p:sldMasterIdLst>
  <p:sldIdLst>
    <p:sldId xmlns:r="http://schemas.openxmlformats.org/officeDocument/2006/relationships" id="256" r:id="Rc7bc058462e54136"/>
    <p:sldId xmlns:r="http://schemas.openxmlformats.org/officeDocument/2006/relationships" id="257" r:id="R3f97bd575bfb4d07"/>
    <p:sldId xmlns:r="http://schemas.openxmlformats.org/officeDocument/2006/relationships" id="258" r:id="Rd867fcef36a2406e"/>
    <p:sldId xmlns:r="http://schemas.openxmlformats.org/officeDocument/2006/relationships" id="259" r:id="Rbe8aeece9da54be6"/>
    <p:sldId xmlns:r="http://schemas.openxmlformats.org/officeDocument/2006/relationships" id="260" r:id="Rc6e000c0744a4df8"/>
    <p:sldId xmlns:r="http://schemas.openxmlformats.org/officeDocument/2006/relationships" id="261" r:id="R07eea17000b8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c5734d8684d53" /><Relationship Type="http://schemas.openxmlformats.org/officeDocument/2006/relationships/slide" Target="/ppt/slides/slide1.xml" Id="Rc7bc058462e54136" /><Relationship Type="http://schemas.openxmlformats.org/officeDocument/2006/relationships/slide" Target="/ppt/slides/slide2.xml" Id="R3f97bd575bfb4d07" /><Relationship Type="http://schemas.openxmlformats.org/officeDocument/2006/relationships/slide" Target="/ppt/slides/slide3.xml" Id="Rd867fcef36a2406e" /><Relationship Type="http://schemas.openxmlformats.org/officeDocument/2006/relationships/slide" Target="/ppt/slides/slide4.xml" Id="Rbe8aeece9da54be6" /><Relationship Type="http://schemas.openxmlformats.org/officeDocument/2006/relationships/slide" Target="/ppt/slides/slide5.xml" Id="Rc6e000c0744a4df8" /><Relationship Type="http://schemas.openxmlformats.org/officeDocument/2006/relationships/slide" Target="/ppt/slides/slide6.xml" Id="R07eea17000b8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4d28db8a7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3ce49e73f449b" /><Relationship Type="http://schemas.openxmlformats.org/officeDocument/2006/relationships/theme" Target="/ppt/slideMasters/theme/theme1.xml" Id="R9c2c58f219fa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3ce49e73f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2bf7de75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d07989f90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73e8ec768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9dfe0ecb5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64c3ffa24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0bf0361c4b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USBL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USBL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841 670 000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1 330 784 000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5 224 980 000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Arbeidersamfunnets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usbl@usbl.no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950 285 680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