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b0665d0df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ae084872f4dc5"/>
  </p:sldMasterIdLst>
  <p:sldIdLst>
    <p:sldId xmlns:r="http://schemas.openxmlformats.org/officeDocument/2006/relationships" id="256" r:id="R31660f53e09a4ede"/>
    <p:sldId xmlns:r="http://schemas.openxmlformats.org/officeDocument/2006/relationships" id="257" r:id="R26946f0938a4475f"/>
    <p:sldId xmlns:r="http://schemas.openxmlformats.org/officeDocument/2006/relationships" id="258" r:id="R9380f0a56b36458f"/>
    <p:sldId xmlns:r="http://schemas.openxmlformats.org/officeDocument/2006/relationships" id="259" r:id="Rfad5697f02ec4b4a"/>
    <p:sldId xmlns:r="http://schemas.openxmlformats.org/officeDocument/2006/relationships" id="260" r:id="R92cd13ffceb44818"/>
    <p:sldId xmlns:r="http://schemas.openxmlformats.org/officeDocument/2006/relationships" id="261" r:id="R2315f5132f54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ae084872f4dc5" /><Relationship Type="http://schemas.openxmlformats.org/officeDocument/2006/relationships/slide" Target="/ppt/slides/slide1.xml" Id="R31660f53e09a4ede" /><Relationship Type="http://schemas.openxmlformats.org/officeDocument/2006/relationships/slide" Target="/ppt/slides/slide2.xml" Id="R26946f0938a4475f" /><Relationship Type="http://schemas.openxmlformats.org/officeDocument/2006/relationships/slide" Target="/ppt/slides/slide3.xml" Id="R9380f0a56b36458f" /><Relationship Type="http://schemas.openxmlformats.org/officeDocument/2006/relationships/slide" Target="/ppt/slides/slide4.xml" Id="Rfad5697f02ec4b4a" /><Relationship Type="http://schemas.openxmlformats.org/officeDocument/2006/relationships/slide" Target="/ppt/slides/slide5.xml" Id="R92cd13ffceb44818" /><Relationship Type="http://schemas.openxmlformats.org/officeDocument/2006/relationships/slide" Target="/ppt/slides/slide6.xml" Id="R2315f5132f54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1f1f75f0b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452750d604b83" /><Relationship Type="http://schemas.openxmlformats.org/officeDocument/2006/relationships/theme" Target="/ppt/slideMasters/theme/theme1.xml" Id="Re98d98f85af6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452750d60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78913db8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cc0feda0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a6d88d1c1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d221e58b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2b49a2dbf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84b0fc2a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