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475d2cb71e45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36bc66c8494abd"/>
  </p:sldMasterIdLst>
  <p:sldIdLst>
    <p:sldId xmlns:r="http://schemas.openxmlformats.org/officeDocument/2006/relationships" id="256" r:id="Rcc7270a77e1a4cd2"/>
    <p:sldId xmlns:r="http://schemas.openxmlformats.org/officeDocument/2006/relationships" id="257" r:id="Rcda65993f8434d5c"/>
    <p:sldId xmlns:r="http://schemas.openxmlformats.org/officeDocument/2006/relationships" id="258" r:id="R3cb6e256782a4d57"/>
    <p:sldId xmlns:r="http://schemas.openxmlformats.org/officeDocument/2006/relationships" id="259" r:id="R32853482909741e6"/>
    <p:sldId xmlns:r="http://schemas.openxmlformats.org/officeDocument/2006/relationships" id="260" r:id="R3228bd20e6124186"/>
    <p:sldId xmlns:r="http://schemas.openxmlformats.org/officeDocument/2006/relationships" id="261" r:id="Rfd237824baad4264"/>
    <p:sldId xmlns:r="http://schemas.openxmlformats.org/officeDocument/2006/relationships" id="262" r:id="Raac9e289eced4d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36bc66c8494abd" /><Relationship Type="http://schemas.openxmlformats.org/officeDocument/2006/relationships/slide" Target="/ppt/slides/slide1.xml" Id="Rcc7270a77e1a4cd2" /><Relationship Type="http://schemas.openxmlformats.org/officeDocument/2006/relationships/slide" Target="/ppt/slides/slide2.xml" Id="Rcda65993f8434d5c" /><Relationship Type="http://schemas.openxmlformats.org/officeDocument/2006/relationships/slide" Target="/ppt/slides/slide3.xml" Id="R3cb6e256782a4d57" /><Relationship Type="http://schemas.openxmlformats.org/officeDocument/2006/relationships/slide" Target="/ppt/slides/slide4.xml" Id="R32853482909741e6" /><Relationship Type="http://schemas.openxmlformats.org/officeDocument/2006/relationships/slide" Target="/ppt/slides/slide5.xml" Id="R3228bd20e6124186" /><Relationship Type="http://schemas.openxmlformats.org/officeDocument/2006/relationships/slide" Target="/ppt/slides/slide6.xml" Id="Rfd237824baad4264" /><Relationship Type="http://schemas.openxmlformats.org/officeDocument/2006/relationships/slide" Target="/ppt/slides/slide7.xml" Id="Raac9e289eced4d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1ff72929b48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87582cd3d40d8" /><Relationship Type="http://schemas.openxmlformats.org/officeDocument/2006/relationships/theme" Target="/ppt/slideMasters/theme/theme1.xml" Id="R4888f67d6cea46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087582cd3d40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d280ad7124c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562d210854a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69d00c3874b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c9d4576e04a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38e478a564a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202ad1d0d40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c186e808346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AUTOSTRADA NOTODDEN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NOTODDEN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117 183 317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10 751 422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34 028 609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BIL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RUNE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STAO NO PAO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950 090 413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