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eb27f55ec4f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5c8fb3f4b4486"/>
  </p:sldMasterIdLst>
  <p:sldIdLst>
    <p:sldId xmlns:r="http://schemas.openxmlformats.org/officeDocument/2006/relationships" id="256" r:id="Rc4356a776259402e"/>
    <p:sldId xmlns:r="http://schemas.openxmlformats.org/officeDocument/2006/relationships" id="257" r:id="R5460328bd8d744e7"/>
    <p:sldId xmlns:r="http://schemas.openxmlformats.org/officeDocument/2006/relationships" id="258" r:id="R5752a394495a485c"/>
    <p:sldId xmlns:r="http://schemas.openxmlformats.org/officeDocument/2006/relationships" id="259" r:id="Ra09f69f3424b450a"/>
    <p:sldId xmlns:r="http://schemas.openxmlformats.org/officeDocument/2006/relationships" id="260" r:id="Rc51ecc49f37940b5"/>
    <p:sldId xmlns:r="http://schemas.openxmlformats.org/officeDocument/2006/relationships" id="261" r:id="R38fe05235b7043e9"/>
    <p:sldId xmlns:r="http://schemas.openxmlformats.org/officeDocument/2006/relationships" id="262" r:id="R6d8a6fa398eb46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5c8fb3f4b4486" /><Relationship Type="http://schemas.openxmlformats.org/officeDocument/2006/relationships/slide" Target="/ppt/slides/slide1.xml" Id="Rc4356a776259402e" /><Relationship Type="http://schemas.openxmlformats.org/officeDocument/2006/relationships/slide" Target="/ppt/slides/slide2.xml" Id="R5460328bd8d744e7" /><Relationship Type="http://schemas.openxmlformats.org/officeDocument/2006/relationships/slide" Target="/ppt/slides/slide3.xml" Id="R5752a394495a485c" /><Relationship Type="http://schemas.openxmlformats.org/officeDocument/2006/relationships/slide" Target="/ppt/slides/slide4.xml" Id="Ra09f69f3424b450a" /><Relationship Type="http://schemas.openxmlformats.org/officeDocument/2006/relationships/slide" Target="/ppt/slides/slide5.xml" Id="Rc51ecc49f37940b5" /><Relationship Type="http://schemas.openxmlformats.org/officeDocument/2006/relationships/slide" Target="/ppt/slides/slide6.xml" Id="R38fe05235b7043e9" /><Relationship Type="http://schemas.openxmlformats.org/officeDocument/2006/relationships/slide" Target="/ppt/slides/slide7.xml" Id="R6d8a6fa398eb46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10f97700b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f7c20cf6e4c3b" /><Relationship Type="http://schemas.openxmlformats.org/officeDocument/2006/relationships/theme" Target="/ppt/slideMasters/theme/theme1.xml" Id="R8cc9f3dbb2ac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f7c20cf6e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5ab0c586243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00035c986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00f8a379d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e38358309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57b649932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ece24416f45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11acf619d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COLUMBI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COLUMBI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9 877 390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1 181 588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3 046 949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BJERK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LØVER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SVEIN ARNE BAKKE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STORBÆK  –  7,3 %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Ulefossvegen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3730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35544220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trond@columbiregnskap.no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www.columbiregnskap.no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950 070 137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REGNSKAP AS</a:t>
            </a:r>
          </a:p>
        </p:txBody>
      </p:sp>
    </p:spTree>
  </p:cSld>
  <p:clrMapOvr>
    <a:masterClrMapping xmlns:a="http://schemas.openxmlformats.org/drawingml/2006/main"/>
  </p:clrMapOvr>
</p:sld>
</file>