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f91cd4b96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20f81b0ef4228"/>
  </p:sldMasterIdLst>
  <p:sldIdLst>
    <p:sldId xmlns:r="http://schemas.openxmlformats.org/officeDocument/2006/relationships" id="256" r:id="R8b66c22dbba144ca"/>
    <p:sldId xmlns:r="http://schemas.openxmlformats.org/officeDocument/2006/relationships" id="257" r:id="R6b8ea8d6c76f4cd5"/>
    <p:sldId xmlns:r="http://schemas.openxmlformats.org/officeDocument/2006/relationships" id="258" r:id="Re1425c5f11cb4c81"/>
    <p:sldId xmlns:r="http://schemas.openxmlformats.org/officeDocument/2006/relationships" id="259" r:id="R8a47286b20a346a1"/>
    <p:sldId xmlns:r="http://schemas.openxmlformats.org/officeDocument/2006/relationships" id="260" r:id="Ra04984bb90874159"/>
    <p:sldId xmlns:r="http://schemas.openxmlformats.org/officeDocument/2006/relationships" id="261" r:id="Rb37eded1203e490e"/>
    <p:sldId xmlns:r="http://schemas.openxmlformats.org/officeDocument/2006/relationships" id="262" r:id="R59ebd939a592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20f81b0ef4228" /><Relationship Type="http://schemas.openxmlformats.org/officeDocument/2006/relationships/slide" Target="/ppt/slides/slide1.xml" Id="R8b66c22dbba144ca" /><Relationship Type="http://schemas.openxmlformats.org/officeDocument/2006/relationships/slide" Target="/ppt/slides/slide2.xml" Id="R6b8ea8d6c76f4cd5" /><Relationship Type="http://schemas.openxmlformats.org/officeDocument/2006/relationships/slide" Target="/ppt/slides/slide3.xml" Id="Re1425c5f11cb4c81" /><Relationship Type="http://schemas.openxmlformats.org/officeDocument/2006/relationships/slide" Target="/ppt/slides/slide4.xml" Id="R8a47286b20a346a1" /><Relationship Type="http://schemas.openxmlformats.org/officeDocument/2006/relationships/slide" Target="/ppt/slides/slide5.xml" Id="Ra04984bb90874159" /><Relationship Type="http://schemas.openxmlformats.org/officeDocument/2006/relationships/slide" Target="/ppt/slides/slide6.xml" Id="Rb37eded1203e490e" /><Relationship Type="http://schemas.openxmlformats.org/officeDocument/2006/relationships/slide" Target="/ppt/slides/slide7.xml" Id="R59ebd939a592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94fbceb0542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d3d753e2449c3" /><Relationship Type="http://schemas.openxmlformats.org/officeDocument/2006/relationships/theme" Target="/ppt/slideMasters/theme/theme1.xml" Id="R2689ac578892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d3d753e2449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f58ab9b47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f422aaf8248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75adf975f46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3aaf1d836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28b86959a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5bfa46586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7d12d8253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DRAUPNER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DRAUPNER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2 507 167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39 036 146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47 952 429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AGNES BING ORGLAND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BING ORGLAND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BING ORGLAND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ORGLAND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ORGLAND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94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950 064 625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DRAUPNER</a:t>
            </a:r>
          </a:p>
        </p:txBody>
      </p:sp>
    </p:spTree>
  </p:cSld>
  <p:clrMapOvr>
    <a:masterClrMapping xmlns:a="http://schemas.openxmlformats.org/drawingml/2006/main"/>
  </p:clrMapOvr>
</p:sld>
</file>