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dda29e67f44d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af4be6fc1e42ad"/>
  </p:sldMasterIdLst>
  <p:sldIdLst>
    <p:sldId xmlns:r="http://schemas.openxmlformats.org/officeDocument/2006/relationships" id="256" r:id="R7dbcc41774f244d4"/>
    <p:sldId xmlns:r="http://schemas.openxmlformats.org/officeDocument/2006/relationships" id="257" r:id="Rf0d7bfdf2ca34c79"/>
    <p:sldId xmlns:r="http://schemas.openxmlformats.org/officeDocument/2006/relationships" id="258" r:id="R977f111720de4606"/>
    <p:sldId xmlns:r="http://schemas.openxmlformats.org/officeDocument/2006/relationships" id="259" r:id="Rabcf93ee977048ee"/>
    <p:sldId xmlns:r="http://schemas.openxmlformats.org/officeDocument/2006/relationships" id="260" r:id="Rc68e9d2686ba44de"/>
    <p:sldId xmlns:r="http://schemas.openxmlformats.org/officeDocument/2006/relationships" id="261" r:id="Ra67f2798a4994bd4"/>
    <p:sldId xmlns:r="http://schemas.openxmlformats.org/officeDocument/2006/relationships" id="262" r:id="R9070a7caeaf24b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af4be6fc1e42ad" /><Relationship Type="http://schemas.openxmlformats.org/officeDocument/2006/relationships/slide" Target="/ppt/slides/slide1.xml" Id="R7dbcc41774f244d4" /><Relationship Type="http://schemas.openxmlformats.org/officeDocument/2006/relationships/slide" Target="/ppt/slides/slide2.xml" Id="Rf0d7bfdf2ca34c79" /><Relationship Type="http://schemas.openxmlformats.org/officeDocument/2006/relationships/slide" Target="/ppt/slides/slide3.xml" Id="R977f111720de4606" /><Relationship Type="http://schemas.openxmlformats.org/officeDocument/2006/relationships/slide" Target="/ppt/slides/slide4.xml" Id="Rabcf93ee977048ee" /><Relationship Type="http://schemas.openxmlformats.org/officeDocument/2006/relationships/slide" Target="/ppt/slides/slide5.xml" Id="Rc68e9d2686ba44de" /><Relationship Type="http://schemas.openxmlformats.org/officeDocument/2006/relationships/slide" Target="/ppt/slides/slide6.xml" Id="Ra67f2798a4994bd4" /><Relationship Type="http://schemas.openxmlformats.org/officeDocument/2006/relationships/slide" Target="/ppt/slides/slide7.xml" Id="R9070a7caeaf24b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63422de5b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fb642eb9e4ffd" /><Relationship Type="http://schemas.openxmlformats.org/officeDocument/2006/relationships/theme" Target="/ppt/slideMasters/theme/theme1.xml" Id="R8c2ba1af27a348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3fb642eb9e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32e6933f6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7caae99f84b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d6eea5f1248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700c35c0c44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19e0c2ded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5999ac3734a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d6711b2db44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DATA-REGNSKAP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DATA-REGNSKAP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1 574 724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2 875 384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LITLERE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Nattlandsfjellet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950 061 065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DATA-REGNSKAP AS</a:t>
            </a:r>
          </a:p>
        </p:txBody>
      </p:sp>
    </p:spTree>
  </p:cSld>
  <p:clrMapOvr>
    <a:masterClrMapping xmlns:a="http://schemas.openxmlformats.org/drawingml/2006/main"/>
  </p:clrMapOvr>
</p:sld>
</file>