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b691eb64b04a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fc8c85e4504963"/>
  </p:sldMasterIdLst>
  <p:sldIdLst>
    <p:sldId xmlns:r="http://schemas.openxmlformats.org/officeDocument/2006/relationships" id="256" r:id="Rd4fe30eaa7494405"/>
    <p:sldId xmlns:r="http://schemas.openxmlformats.org/officeDocument/2006/relationships" id="257" r:id="R337e02ffff234d18"/>
    <p:sldId xmlns:r="http://schemas.openxmlformats.org/officeDocument/2006/relationships" id="258" r:id="R51a56407315a43d6"/>
    <p:sldId xmlns:r="http://schemas.openxmlformats.org/officeDocument/2006/relationships" id="259" r:id="R18e88e2878db4db8"/>
    <p:sldId xmlns:r="http://schemas.openxmlformats.org/officeDocument/2006/relationships" id="260" r:id="R18ca81a00ee54571"/>
    <p:sldId xmlns:r="http://schemas.openxmlformats.org/officeDocument/2006/relationships" id="261" r:id="Rebd83053301545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fc8c85e4504963" /><Relationship Type="http://schemas.openxmlformats.org/officeDocument/2006/relationships/slide" Target="/ppt/slides/slide1.xml" Id="Rd4fe30eaa7494405" /><Relationship Type="http://schemas.openxmlformats.org/officeDocument/2006/relationships/slide" Target="/ppt/slides/slide2.xml" Id="R337e02ffff234d18" /><Relationship Type="http://schemas.openxmlformats.org/officeDocument/2006/relationships/slide" Target="/ppt/slides/slide3.xml" Id="R51a56407315a43d6" /><Relationship Type="http://schemas.openxmlformats.org/officeDocument/2006/relationships/slide" Target="/ppt/slides/slide4.xml" Id="R18e88e2878db4db8" /><Relationship Type="http://schemas.openxmlformats.org/officeDocument/2006/relationships/slide" Target="/ppt/slides/slide5.xml" Id="R18ca81a00ee54571" /><Relationship Type="http://schemas.openxmlformats.org/officeDocument/2006/relationships/slide" Target="/ppt/slides/slide6.xml" Id="Rebd83053301545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d7f55ed91841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74fa3da434cd5" /><Relationship Type="http://schemas.openxmlformats.org/officeDocument/2006/relationships/theme" Target="/ppt/slideMasters/theme/theme1.xml" Id="Rcffff364dc4b48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e74fa3da434c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46af8ea8d44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0f592f3d748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43ec063304d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cfc76bcb34a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9faa8311442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2a097fdb149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KRONPRINSENSGATE 4 BORETTSLAG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4 BORETTSLAG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KRONPRINSENSGATE 4 BORETTSLAG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4 BORETTSLAG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4 BORETTSLAG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4 BORETTSLAG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1 055 693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302 488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1 936 901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8 167 529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4 BORETTSLAG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OBOS Østfold, Storgata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1607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kronprinsensgate4@styrerommet.no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950 058 935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4 BORETTSLAG</a:t>
            </a:r>
          </a:p>
        </p:txBody>
      </p:sp>
    </p:spTree>
  </p:cSld>
  <p:clrMapOvr>
    <a:masterClrMapping xmlns:a="http://schemas.openxmlformats.org/drawingml/2006/main"/>
  </p:clrMapOvr>
</p:sld>
</file>