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2a60d54e174c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c422581516b4b5c"/>
  </p:sldMasterIdLst>
  <p:sldIdLst>
    <p:sldId xmlns:r="http://schemas.openxmlformats.org/officeDocument/2006/relationships" id="256" r:id="R77f81e26cfe1461b"/>
    <p:sldId xmlns:r="http://schemas.openxmlformats.org/officeDocument/2006/relationships" id="257" r:id="R9f337d6597834e40"/>
    <p:sldId xmlns:r="http://schemas.openxmlformats.org/officeDocument/2006/relationships" id="258" r:id="R54b6f55ed3bf450d"/>
    <p:sldId xmlns:r="http://schemas.openxmlformats.org/officeDocument/2006/relationships" id="259" r:id="R8eb85e4410394353"/>
    <p:sldId xmlns:r="http://schemas.openxmlformats.org/officeDocument/2006/relationships" id="260" r:id="R51d426a7211e49af"/>
    <p:sldId xmlns:r="http://schemas.openxmlformats.org/officeDocument/2006/relationships" id="261" r:id="Rcff061a8372a487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422581516b4b5c" /><Relationship Type="http://schemas.openxmlformats.org/officeDocument/2006/relationships/slide" Target="/ppt/slides/slide1.xml" Id="R77f81e26cfe1461b" /><Relationship Type="http://schemas.openxmlformats.org/officeDocument/2006/relationships/slide" Target="/ppt/slides/slide2.xml" Id="R9f337d6597834e40" /><Relationship Type="http://schemas.openxmlformats.org/officeDocument/2006/relationships/slide" Target="/ppt/slides/slide3.xml" Id="R54b6f55ed3bf450d" /><Relationship Type="http://schemas.openxmlformats.org/officeDocument/2006/relationships/slide" Target="/ppt/slides/slide4.xml" Id="R8eb85e4410394353" /><Relationship Type="http://schemas.openxmlformats.org/officeDocument/2006/relationships/slide" Target="/ppt/slides/slide5.xml" Id="R51d426a7211e49af" /><Relationship Type="http://schemas.openxmlformats.org/officeDocument/2006/relationships/slide" Target="/ppt/slides/slide6.xml" Id="Rcff061a8372a487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7d8f34694e4c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81ad15eb9b4076" /><Relationship Type="http://schemas.openxmlformats.org/officeDocument/2006/relationships/theme" Target="/ppt/slideMasters/theme/theme1.xml" Id="Rbd634dbfd02849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981ad15eb9b40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09ce2e60444e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aaf0841b664e0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0b376a1ed04f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10f29df62b4a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ed25061c5140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cbcef8725b480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KRONPRINSENSGATE 4 BORETTSLAG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KRONPRINSENSGATE 4 BORETTSLAG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KRONPRINSENSGATE 4 BORETTSLAG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KRONPRINSENSGATE 4 BORETTSLAG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KRONPRINSENSGATE 4 BORETTSLAG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KRONPRINSENSGATE 4 BORETTSLAG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OBOS Østfold, Storgata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1607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kronprinsensgate4@styrerommet.no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950 058 935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KRONPRINSENSGATE 4 BORETTSLAG</a:t>
            </a:r>
          </a:p>
        </p:txBody>
      </p:sp>
    </p:spTree>
  </p:cSld>
  <p:clrMapOvr>
    <a:masterClrMapping xmlns:a="http://schemas.openxmlformats.org/drawingml/2006/main"/>
  </p:clrMapOvr>
</p:sld>
</file>