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ebbab3dd964f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0b9cb3e32840cb"/>
  </p:sldMasterIdLst>
  <p:sldIdLst>
    <p:sldId xmlns:r="http://schemas.openxmlformats.org/officeDocument/2006/relationships" id="256" r:id="R24924af934f54ca2"/>
    <p:sldId xmlns:r="http://schemas.openxmlformats.org/officeDocument/2006/relationships" id="257" r:id="Ra426b249300840b2"/>
    <p:sldId xmlns:r="http://schemas.openxmlformats.org/officeDocument/2006/relationships" id="258" r:id="R015d5b3fa40145d0"/>
    <p:sldId xmlns:r="http://schemas.openxmlformats.org/officeDocument/2006/relationships" id="259" r:id="R8afbaa2f997540bb"/>
    <p:sldId xmlns:r="http://schemas.openxmlformats.org/officeDocument/2006/relationships" id="260" r:id="R330690c2219749c2"/>
    <p:sldId xmlns:r="http://schemas.openxmlformats.org/officeDocument/2006/relationships" id="261" r:id="R1da95ccfbf7b49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0b9cb3e32840cb" /><Relationship Type="http://schemas.openxmlformats.org/officeDocument/2006/relationships/slide" Target="/ppt/slides/slide1.xml" Id="R24924af934f54ca2" /><Relationship Type="http://schemas.openxmlformats.org/officeDocument/2006/relationships/slide" Target="/ppt/slides/slide2.xml" Id="Ra426b249300840b2" /><Relationship Type="http://schemas.openxmlformats.org/officeDocument/2006/relationships/slide" Target="/ppt/slides/slide3.xml" Id="R015d5b3fa40145d0" /><Relationship Type="http://schemas.openxmlformats.org/officeDocument/2006/relationships/slide" Target="/ppt/slides/slide4.xml" Id="R8afbaa2f997540bb" /><Relationship Type="http://schemas.openxmlformats.org/officeDocument/2006/relationships/slide" Target="/ppt/slides/slide5.xml" Id="R330690c2219749c2" /><Relationship Type="http://schemas.openxmlformats.org/officeDocument/2006/relationships/slide" Target="/ppt/slides/slide6.xml" Id="R1da95ccfbf7b49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b3baddc96f40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00ea02edc4257" /><Relationship Type="http://schemas.openxmlformats.org/officeDocument/2006/relationships/theme" Target="/ppt/slideMasters/theme/theme1.xml" Id="Ra888b60c68af4e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d00ea02edc42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71468a8d84f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704a0aa6744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10a4d7a8b46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5a6628db54f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19b39e77343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c7a08db464b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NORDOX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NORDOX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NORDOX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NORDOX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NORDOX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NORDOX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4 617 947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696 955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26 775 180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31 359 054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NORDOX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97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948 991 748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NORDOX</a:t>
            </a:r>
          </a:p>
        </p:txBody>
      </p:sp>
    </p:spTree>
  </p:cSld>
  <p:clrMapOvr>
    <a:masterClrMapping xmlns:a="http://schemas.openxmlformats.org/drawingml/2006/main"/>
  </p:clrMapOvr>
</p:sld>
</file>