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299deb33c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515514fae4906"/>
  </p:sldMasterIdLst>
  <p:sldIdLst>
    <p:sldId xmlns:r="http://schemas.openxmlformats.org/officeDocument/2006/relationships" id="256" r:id="R353f2c985dad4cee"/>
    <p:sldId xmlns:r="http://schemas.openxmlformats.org/officeDocument/2006/relationships" id="257" r:id="R9946774c0b214e75"/>
    <p:sldId xmlns:r="http://schemas.openxmlformats.org/officeDocument/2006/relationships" id="258" r:id="Rdea3cc2dfa734f1d"/>
    <p:sldId xmlns:r="http://schemas.openxmlformats.org/officeDocument/2006/relationships" id="259" r:id="R11ef8436b73840ca"/>
    <p:sldId xmlns:r="http://schemas.openxmlformats.org/officeDocument/2006/relationships" id="260" r:id="R7334676ab227459d"/>
    <p:sldId xmlns:r="http://schemas.openxmlformats.org/officeDocument/2006/relationships" id="261" r:id="R85a5d2cb5d7649d7"/>
    <p:sldId xmlns:r="http://schemas.openxmlformats.org/officeDocument/2006/relationships" id="262" r:id="R5139684e42be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515514fae4906" /><Relationship Type="http://schemas.openxmlformats.org/officeDocument/2006/relationships/slide" Target="/ppt/slides/slide1.xml" Id="R353f2c985dad4cee" /><Relationship Type="http://schemas.openxmlformats.org/officeDocument/2006/relationships/slide" Target="/ppt/slides/slide2.xml" Id="R9946774c0b214e75" /><Relationship Type="http://schemas.openxmlformats.org/officeDocument/2006/relationships/slide" Target="/ppt/slides/slide3.xml" Id="Rdea3cc2dfa734f1d" /><Relationship Type="http://schemas.openxmlformats.org/officeDocument/2006/relationships/slide" Target="/ppt/slides/slide4.xml" Id="R11ef8436b73840ca" /><Relationship Type="http://schemas.openxmlformats.org/officeDocument/2006/relationships/slide" Target="/ppt/slides/slide5.xml" Id="R7334676ab227459d" /><Relationship Type="http://schemas.openxmlformats.org/officeDocument/2006/relationships/slide" Target="/ppt/slides/slide6.xml" Id="R85a5d2cb5d7649d7" /><Relationship Type="http://schemas.openxmlformats.org/officeDocument/2006/relationships/slide" Target="/ppt/slides/slide7.xml" Id="R5139684e42be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74c8eacd1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184db6ce84e53" /><Relationship Type="http://schemas.openxmlformats.org/officeDocument/2006/relationships/theme" Target="/ppt/slideMasters/theme/theme1.xml" Id="Rf803add3007d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184db6ce8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3c2ddc3c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073354bf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275cbeb4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e3253bda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e05cb518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adacb40f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a9388750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161 150 355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478 873 184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SMØRÅS KJETIL BRATSHAUG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SMØRÅS KJETIL BRATSHAUG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948 739 909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