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cfd0aa7da6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5d67360b8d41e6"/>
  </p:sldMasterIdLst>
  <p:sldIdLst>
    <p:sldId xmlns:r="http://schemas.openxmlformats.org/officeDocument/2006/relationships" id="256" r:id="R01892dbfe4fe4e84"/>
    <p:sldId xmlns:r="http://schemas.openxmlformats.org/officeDocument/2006/relationships" id="257" r:id="Rd4d50adc276d4edf"/>
    <p:sldId xmlns:r="http://schemas.openxmlformats.org/officeDocument/2006/relationships" id="258" r:id="R262b0852bf404e08"/>
    <p:sldId xmlns:r="http://schemas.openxmlformats.org/officeDocument/2006/relationships" id="259" r:id="R69cd2e1b27d94f64"/>
    <p:sldId xmlns:r="http://schemas.openxmlformats.org/officeDocument/2006/relationships" id="260" r:id="Rb6fb7633f9c743d0"/>
    <p:sldId xmlns:r="http://schemas.openxmlformats.org/officeDocument/2006/relationships" id="261" r:id="R29ba69bd074b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d67360b8d41e6" /><Relationship Type="http://schemas.openxmlformats.org/officeDocument/2006/relationships/slide" Target="/ppt/slides/slide1.xml" Id="R01892dbfe4fe4e84" /><Relationship Type="http://schemas.openxmlformats.org/officeDocument/2006/relationships/slide" Target="/ppt/slides/slide2.xml" Id="Rd4d50adc276d4edf" /><Relationship Type="http://schemas.openxmlformats.org/officeDocument/2006/relationships/slide" Target="/ppt/slides/slide3.xml" Id="R262b0852bf404e08" /><Relationship Type="http://schemas.openxmlformats.org/officeDocument/2006/relationships/slide" Target="/ppt/slides/slide4.xml" Id="R69cd2e1b27d94f64" /><Relationship Type="http://schemas.openxmlformats.org/officeDocument/2006/relationships/slide" Target="/ppt/slides/slide5.xml" Id="Rb6fb7633f9c743d0" /><Relationship Type="http://schemas.openxmlformats.org/officeDocument/2006/relationships/slide" Target="/ppt/slides/slide6.xml" Id="R29ba69bd074b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b17c82799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43d43562f492a" /><Relationship Type="http://schemas.openxmlformats.org/officeDocument/2006/relationships/theme" Target="/ppt/slideMasters/theme/theme1.xml" Id="Rb9d38a00c23748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143d43562f49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555e6685c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3328b9c2540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51193eb3d4f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c6635b316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f4a07abcc40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218ae52e6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 BERGENSKE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es@ght.no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948 739 909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