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439734da9f44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08add02fd84a7a"/>
  </p:sldMasterIdLst>
  <p:sldIdLst>
    <p:sldId xmlns:r="http://schemas.openxmlformats.org/officeDocument/2006/relationships" id="256" r:id="R3e26b4c8eddb421d"/>
    <p:sldId xmlns:r="http://schemas.openxmlformats.org/officeDocument/2006/relationships" id="257" r:id="Rabceabae32004705"/>
    <p:sldId xmlns:r="http://schemas.openxmlformats.org/officeDocument/2006/relationships" id="258" r:id="R8c8988a72c404bb8"/>
    <p:sldId xmlns:r="http://schemas.openxmlformats.org/officeDocument/2006/relationships" id="259" r:id="Rfe634e57be914d18"/>
    <p:sldId xmlns:r="http://schemas.openxmlformats.org/officeDocument/2006/relationships" id="260" r:id="R8899831525f54600"/>
    <p:sldId xmlns:r="http://schemas.openxmlformats.org/officeDocument/2006/relationships" id="261" r:id="R6026f8a3be5b42a5"/>
    <p:sldId xmlns:r="http://schemas.openxmlformats.org/officeDocument/2006/relationships" id="262" r:id="R89285897306744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8add02fd84a7a" /><Relationship Type="http://schemas.openxmlformats.org/officeDocument/2006/relationships/slide" Target="/ppt/slides/slide1.xml" Id="R3e26b4c8eddb421d" /><Relationship Type="http://schemas.openxmlformats.org/officeDocument/2006/relationships/slide" Target="/ppt/slides/slide2.xml" Id="Rabceabae32004705" /><Relationship Type="http://schemas.openxmlformats.org/officeDocument/2006/relationships/slide" Target="/ppt/slides/slide3.xml" Id="R8c8988a72c404bb8" /><Relationship Type="http://schemas.openxmlformats.org/officeDocument/2006/relationships/slide" Target="/ppt/slides/slide4.xml" Id="Rfe634e57be914d18" /><Relationship Type="http://schemas.openxmlformats.org/officeDocument/2006/relationships/slide" Target="/ppt/slides/slide5.xml" Id="R8899831525f54600" /><Relationship Type="http://schemas.openxmlformats.org/officeDocument/2006/relationships/slide" Target="/ppt/slides/slide6.xml" Id="R6026f8a3be5b42a5" /><Relationship Type="http://schemas.openxmlformats.org/officeDocument/2006/relationships/slide" Target="/ppt/slides/slide7.xml" Id="R89285897306744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8e4713474a4d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76bcbad694f0b" /><Relationship Type="http://schemas.openxmlformats.org/officeDocument/2006/relationships/theme" Target="/ppt/slideMasters/theme/theme1.xml" Id="Re35d7cc6a60646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776bcbad694f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6abb6ea154c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a69c14c3f49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7a6f8ea524c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e536cb83140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d9f44e9f442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55ea20bed4d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900d583cc4c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SKAARET AGENTUR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SKAARET AGENTUR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−215 703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6 033 954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6 033 954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OTTAR SKAARET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Drengsrudbekken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76 17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per@skaaret.no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948 737 221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