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ff6900fe848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af24aca6254816"/>
  </p:sldMasterIdLst>
  <p:sldIdLst>
    <p:sldId xmlns:r="http://schemas.openxmlformats.org/officeDocument/2006/relationships" id="256" r:id="Rfd0b52173a984063"/>
    <p:sldId xmlns:r="http://schemas.openxmlformats.org/officeDocument/2006/relationships" id="257" r:id="R4368beb6f1024f56"/>
    <p:sldId xmlns:r="http://schemas.openxmlformats.org/officeDocument/2006/relationships" id="258" r:id="R739af3b98a764b46"/>
    <p:sldId xmlns:r="http://schemas.openxmlformats.org/officeDocument/2006/relationships" id="259" r:id="Rc0ea99a7833c472a"/>
    <p:sldId xmlns:r="http://schemas.openxmlformats.org/officeDocument/2006/relationships" id="260" r:id="R973df2f2381b4239"/>
    <p:sldId xmlns:r="http://schemas.openxmlformats.org/officeDocument/2006/relationships" id="261" r:id="R0c3b50900e5247c9"/>
    <p:sldId xmlns:r="http://schemas.openxmlformats.org/officeDocument/2006/relationships" id="262" r:id="Rd3abdd9f6e7542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f24aca6254816" /><Relationship Type="http://schemas.openxmlformats.org/officeDocument/2006/relationships/slide" Target="/ppt/slides/slide1.xml" Id="Rfd0b52173a984063" /><Relationship Type="http://schemas.openxmlformats.org/officeDocument/2006/relationships/slide" Target="/ppt/slides/slide2.xml" Id="R4368beb6f1024f56" /><Relationship Type="http://schemas.openxmlformats.org/officeDocument/2006/relationships/slide" Target="/ppt/slides/slide3.xml" Id="R739af3b98a764b46" /><Relationship Type="http://schemas.openxmlformats.org/officeDocument/2006/relationships/slide" Target="/ppt/slides/slide4.xml" Id="Rc0ea99a7833c472a" /><Relationship Type="http://schemas.openxmlformats.org/officeDocument/2006/relationships/slide" Target="/ppt/slides/slide5.xml" Id="R973df2f2381b4239" /><Relationship Type="http://schemas.openxmlformats.org/officeDocument/2006/relationships/slide" Target="/ppt/slides/slide6.xml" Id="R0c3b50900e5247c9" /><Relationship Type="http://schemas.openxmlformats.org/officeDocument/2006/relationships/slide" Target="/ppt/slides/slide7.xml" Id="Rd3abdd9f6e7542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713fc6f1b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ca440b8a0469d" /><Relationship Type="http://schemas.openxmlformats.org/officeDocument/2006/relationships/theme" Target="/ppt/slideMasters/theme/theme1.xml" Id="R7e06d4067652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8ca440b8a046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63b7279bb4d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fc650be1d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a317ac86f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43af517ac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e91a111bc40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a613a500641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1715d52a2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HOLDING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143 528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3 118 357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HÅKON FISKEBECK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Væggers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9901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948 629 739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HOLDING AS</a:t>
            </a:r>
          </a:p>
        </p:txBody>
      </p:sp>
    </p:spTree>
  </p:cSld>
  <p:clrMapOvr>
    <a:masterClrMapping xmlns:a="http://schemas.openxmlformats.org/drawingml/2006/main"/>
  </p:clrMapOvr>
</p:sld>
</file>