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e503da78041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afc63574f845cb"/>
  </p:sldMasterIdLst>
  <p:sldIdLst>
    <p:sldId xmlns:r="http://schemas.openxmlformats.org/officeDocument/2006/relationships" id="256" r:id="Rac64095e6ee3467e"/>
    <p:sldId xmlns:r="http://schemas.openxmlformats.org/officeDocument/2006/relationships" id="257" r:id="R003a02c25cb3471d"/>
    <p:sldId xmlns:r="http://schemas.openxmlformats.org/officeDocument/2006/relationships" id="258" r:id="R958bbc4e87794804"/>
    <p:sldId xmlns:r="http://schemas.openxmlformats.org/officeDocument/2006/relationships" id="259" r:id="Rd0ef786f1acf4712"/>
    <p:sldId xmlns:r="http://schemas.openxmlformats.org/officeDocument/2006/relationships" id="260" r:id="R31a781b6f0e54a64"/>
    <p:sldId xmlns:r="http://schemas.openxmlformats.org/officeDocument/2006/relationships" id="261" r:id="R147858144c8e4a75"/>
    <p:sldId xmlns:r="http://schemas.openxmlformats.org/officeDocument/2006/relationships" id="262" r:id="R9c115742b85e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fc63574f845cb" /><Relationship Type="http://schemas.openxmlformats.org/officeDocument/2006/relationships/slide" Target="/ppt/slides/slide1.xml" Id="Rac64095e6ee3467e" /><Relationship Type="http://schemas.openxmlformats.org/officeDocument/2006/relationships/slide" Target="/ppt/slides/slide2.xml" Id="R003a02c25cb3471d" /><Relationship Type="http://schemas.openxmlformats.org/officeDocument/2006/relationships/slide" Target="/ppt/slides/slide3.xml" Id="R958bbc4e87794804" /><Relationship Type="http://schemas.openxmlformats.org/officeDocument/2006/relationships/slide" Target="/ppt/slides/slide4.xml" Id="Rd0ef786f1acf4712" /><Relationship Type="http://schemas.openxmlformats.org/officeDocument/2006/relationships/slide" Target="/ppt/slides/slide5.xml" Id="R31a781b6f0e54a64" /><Relationship Type="http://schemas.openxmlformats.org/officeDocument/2006/relationships/slide" Target="/ppt/slides/slide6.xml" Id="R147858144c8e4a75" /><Relationship Type="http://schemas.openxmlformats.org/officeDocument/2006/relationships/slide" Target="/ppt/slides/slide7.xml" Id="R9c115742b85e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b91192d20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4717798064685" /><Relationship Type="http://schemas.openxmlformats.org/officeDocument/2006/relationships/theme" Target="/ppt/slideMasters/theme/theme1.xml" Id="Re0811581c4c0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471779806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0b6e7a602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307787f61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830c20a043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5132f94884f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10c51286042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e6db4516f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70ef707a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NMT NORDMARK MASKIN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NMT NORDMARK MASKIN &amp; TRANSPORT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2 829 094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1 010 464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1 866 292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KJELL-HARALD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Kilbotnveien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stenhaugtransport@outlook.com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948 469 049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NMT NORDMARK MASKIN &amp; TRANSPORT AS</a:t>
            </a:r>
          </a:p>
        </p:txBody>
      </p:sp>
    </p:spTree>
  </p:cSld>
  <p:clrMapOvr>
    <a:masterClrMapping xmlns:a="http://schemas.openxmlformats.org/drawingml/2006/main"/>
  </p:clrMapOvr>
</p:sld>
</file>