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c71e7e4b2c42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5712b658984d72"/>
  </p:sldMasterIdLst>
  <p:sldIdLst>
    <p:sldId xmlns:r="http://schemas.openxmlformats.org/officeDocument/2006/relationships" id="256" r:id="Re0db35f56e3a4963"/>
    <p:sldId xmlns:r="http://schemas.openxmlformats.org/officeDocument/2006/relationships" id="257" r:id="R3f1bf522ba954faf"/>
    <p:sldId xmlns:r="http://schemas.openxmlformats.org/officeDocument/2006/relationships" id="258" r:id="R5662f8a3bd4441a3"/>
    <p:sldId xmlns:r="http://schemas.openxmlformats.org/officeDocument/2006/relationships" id="259" r:id="Ra3897d902eb94d00"/>
    <p:sldId xmlns:r="http://schemas.openxmlformats.org/officeDocument/2006/relationships" id="260" r:id="Ree6e54d3ed914bd1"/>
    <p:sldId xmlns:r="http://schemas.openxmlformats.org/officeDocument/2006/relationships" id="261" r:id="Rfe2e31b768024e23"/>
    <p:sldId xmlns:r="http://schemas.openxmlformats.org/officeDocument/2006/relationships" id="262" r:id="Ref5924f5077440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712b658984d72" /><Relationship Type="http://schemas.openxmlformats.org/officeDocument/2006/relationships/slide" Target="/ppt/slides/slide1.xml" Id="Re0db35f56e3a4963" /><Relationship Type="http://schemas.openxmlformats.org/officeDocument/2006/relationships/slide" Target="/ppt/slides/slide2.xml" Id="R3f1bf522ba954faf" /><Relationship Type="http://schemas.openxmlformats.org/officeDocument/2006/relationships/slide" Target="/ppt/slides/slide3.xml" Id="R5662f8a3bd4441a3" /><Relationship Type="http://schemas.openxmlformats.org/officeDocument/2006/relationships/slide" Target="/ppt/slides/slide4.xml" Id="Ra3897d902eb94d00" /><Relationship Type="http://schemas.openxmlformats.org/officeDocument/2006/relationships/slide" Target="/ppt/slides/slide5.xml" Id="Ree6e54d3ed914bd1" /><Relationship Type="http://schemas.openxmlformats.org/officeDocument/2006/relationships/slide" Target="/ppt/slides/slide6.xml" Id="Rfe2e31b768024e23" /><Relationship Type="http://schemas.openxmlformats.org/officeDocument/2006/relationships/slide" Target="/ppt/slides/slide7.xml" Id="Ref5924f5077440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f92b9241a46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39286001b46da" /><Relationship Type="http://schemas.openxmlformats.org/officeDocument/2006/relationships/theme" Target="/ppt/slideMasters/theme/theme1.xml" Id="R15fc6694045b46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b39286001b46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182c9080843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f203ec4a740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306eee1f941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875ca8f6945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6d76780e340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fdb863e5647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77dbe44824e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LIGO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LIGO GRUPPEN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−264 214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56 032 328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308 409 239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343 528 821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JELSA INVESTERING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GOGGEN INVESTERING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57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948 385 945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GRUPPEN AS</a:t>
            </a:r>
          </a:p>
        </p:txBody>
      </p:sp>
    </p:spTree>
  </p:cSld>
  <p:clrMapOvr>
    <a:masterClrMapping xmlns:a="http://schemas.openxmlformats.org/drawingml/2006/main"/>
  </p:clrMapOvr>
</p:sld>
</file>