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250deb05d64a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9b4f64c6164a3f"/>
  </p:sldMasterIdLst>
  <p:sldIdLst>
    <p:sldId xmlns:r="http://schemas.openxmlformats.org/officeDocument/2006/relationships" id="256" r:id="Rf2d2b6afd0eb46ae"/>
    <p:sldId xmlns:r="http://schemas.openxmlformats.org/officeDocument/2006/relationships" id="257" r:id="R4b46508c749a4cb0"/>
    <p:sldId xmlns:r="http://schemas.openxmlformats.org/officeDocument/2006/relationships" id="258" r:id="R1ce4310661734378"/>
    <p:sldId xmlns:r="http://schemas.openxmlformats.org/officeDocument/2006/relationships" id="259" r:id="R0652a43d23d64a66"/>
    <p:sldId xmlns:r="http://schemas.openxmlformats.org/officeDocument/2006/relationships" id="260" r:id="Rca7039a58ff34d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b4f64c6164a3f" /><Relationship Type="http://schemas.openxmlformats.org/officeDocument/2006/relationships/slide" Target="/ppt/slides/slide1.xml" Id="Rf2d2b6afd0eb46ae" /><Relationship Type="http://schemas.openxmlformats.org/officeDocument/2006/relationships/slide" Target="/ppt/slides/slide2.xml" Id="R4b46508c749a4cb0" /><Relationship Type="http://schemas.openxmlformats.org/officeDocument/2006/relationships/slide" Target="/ppt/slides/slide3.xml" Id="R1ce4310661734378" /><Relationship Type="http://schemas.openxmlformats.org/officeDocument/2006/relationships/slide" Target="/ppt/slides/slide4.xml" Id="R0652a43d23d64a66" /><Relationship Type="http://schemas.openxmlformats.org/officeDocument/2006/relationships/slide" Target="/ppt/slides/slide5.xml" Id="Rca7039a58ff34d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6eef082de48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74c35620443f1" /><Relationship Type="http://schemas.openxmlformats.org/officeDocument/2006/relationships/theme" Target="/ppt/slideMasters/theme/theme1.xml" Id="R505ba5914e094e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f74c35620443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ddb70e2014d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6d693512746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510836bc843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32f742ca344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a2735c59647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 KOMMUNE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65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948 243 113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