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f1f285c2d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0782e44c248cd"/>
  </p:sldMasterIdLst>
  <p:sldIdLst>
    <p:sldId xmlns:r="http://schemas.openxmlformats.org/officeDocument/2006/relationships" id="256" r:id="R66f3ccd179724c00"/>
    <p:sldId xmlns:r="http://schemas.openxmlformats.org/officeDocument/2006/relationships" id="257" r:id="R41ae3fee4bcc46c0"/>
    <p:sldId xmlns:r="http://schemas.openxmlformats.org/officeDocument/2006/relationships" id="258" r:id="R29fbd93bf409493e"/>
    <p:sldId xmlns:r="http://schemas.openxmlformats.org/officeDocument/2006/relationships" id="259" r:id="Rc728275eebd5418f"/>
    <p:sldId xmlns:r="http://schemas.openxmlformats.org/officeDocument/2006/relationships" id="260" r:id="R3f6fa9aa7e7b4835"/>
    <p:sldId xmlns:r="http://schemas.openxmlformats.org/officeDocument/2006/relationships" id="261" r:id="Ra97ec4738e2d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0782e44c248cd" /><Relationship Type="http://schemas.openxmlformats.org/officeDocument/2006/relationships/slide" Target="/ppt/slides/slide1.xml" Id="R66f3ccd179724c00" /><Relationship Type="http://schemas.openxmlformats.org/officeDocument/2006/relationships/slide" Target="/ppt/slides/slide2.xml" Id="R41ae3fee4bcc46c0" /><Relationship Type="http://schemas.openxmlformats.org/officeDocument/2006/relationships/slide" Target="/ppt/slides/slide3.xml" Id="R29fbd93bf409493e" /><Relationship Type="http://schemas.openxmlformats.org/officeDocument/2006/relationships/slide" Target="/ppt/slides/slide4.xml" Id="Rc728275eebd5418f" /><Relationship Type="http://schemas.openxmlformats.org/officeDocument/2006/relationships/slide" Target="/ppt/slides/slide5.xml" Id="R3f6fa9aa7e7b4835" /><Relationship Type="http://schemas.openxmlformats.org/officeDocument/2006/relationships/slide" Target="/ppt/slides/slide6.xml" Id="Ra97ec4738e2d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225a55f9e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4a7387c474524" /><Relationship Type="http://schemas.openxmlformats.org/officeDocument/2006/relationships/theme" Target="/ppt/slideMasters/theme/theme1.xml" Id="Raf2621690978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4a7387c47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f2c134d7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c1204a5b1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8512663c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377da7e6f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23ae04dc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eabe2662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